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5"/>
  </p:notesMasterIdLst>
  <p:sldIdLst>
    <p:sldId id="256" r:id="rId5"/>
    <p:sldId id="257" r:id="rId6"/>
    <p:sldId id="275" r:id="rId7"/>
    <p:sldId id="258" r:id="rId8"/>
    <p:sldId id="259" r:id="rId9"/>
    <p:sldId id="260" r:id="rId10"/>
    <p:sldId id="261" r:id="rId11"/>
    <p:sldId id="262" r:id="rId12"/>
    <p:sldId id="263" r:id="rId13"/>
    <p:sldId id="264" r:id="rId14"/>
    <p:sldId id="265" r:id="rId15"/>
    <p:sldId id="274" r:id="rId16"/>
    <p:sldId id="266" r:id="rId17"/>
    <p:sldId id="273" r:id="rId18"/>
    <p:sldId id="267" r:id="rId19"/>
    <p:sldId id="268" r:id="rId20"/>
    <p:sldId id="269" r:id="rId21"/>
    <p:sldId id="272" r:id="rId22"/>
    <p:sldId id="270" r:id="rId23"/>
    <p:sldId id="271" r:id="rId24"/>
  </p:sldIdLst>
  <p:sldSz cx="18288000" cy="10287000"/>
  <p:notesSz cx="6858000" cy="9144000"/>
  <p:embeddedFontLst>
    <p:embeddedFont>
      <p:font typeface="Verdana" panose="020B0604030504040204" pitchFamily="34" charset="0"/>
      <p:regular r:id="rId26"/>
      <p:bold r:id="rId27"/>
      <p:italic r:id="rId28"/>
      <p:boldItalic r:id="rId29"/>
    </p:embeddedFont>
    <p:embeddedFont>
      <p:font typeface="Verdana Pro" panose="020B0604030504040204" pitchFamily="34" charset="0"/>
      <p:regular r:id="rId30"/>
      <p:bold r:id="rId31"/>
      <p:italic r:id="rId32"/>
      <p:boldItalic r:id="rId33"/>
    </p:embeddedFont>
    <p:embeddedFont>
      <p:font typeface="Verdana Pro Bold" panose="020B0804030504040204" charset="0"/>
      <p:regular r:id="rId34"/>
      <p:bold r:id="rId35"/>
    </p:embeddedFont>
    <p:embeddedFont>
      <p:font typeface="Verdana Pro Condensed Bold" panose="020B0604020202020204" charset="0"/>
      <p:regular r:id="rId36"/>
      <p:bold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CEE460-8FAD-3160-5AC6-0BB3A9636B16}" name="Hilary Schubert-jones" initials="HS" userId="S::z3540273@ad.unsw.edu.au::8b9d3636-6800-4146-a6f3-a41ea8e6bf8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DF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CA5FC0-FE0B-4B62-8314-D884CC4119ED}" v="68" dt="2026-08-26T01:12:19.3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77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font" Target="fonts/font9.fntdata"/><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4.fntdata"/><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6.fntdata"/><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lary Schubert-jones" userId="S::z3540273@ad.unsw.edu.au::8b9d3636-6800-4146-a6f3-a41ea8e6bf8c" providerId="AD" clId="Web-{8F30ACB8-6F02-93E2-76FE-B6E0BB02F9CF}"/>
    <pc:docChg chg="modSld">
      <pc:chgData name="Hilary Schubert-jones" userId="S::z3540273@ad.unsw.edu.au::8b9d3636-6800-4146-a6f3-a41ea8e6bf8c" providerId="AD" clId="Web-{8F30ACB8-6F02-93E2-76FE-B6E0BB02F9CF}" dt="2026-07-30T00:51:33.503" v="15" actId="1076"/>
      <pc:docMkLst>
        <pc:docMk/>
      </pc:docMkLst>
      <pc:sldChg chg="modSp">
        <pc:chgData name="Hilary Schubert-jones" userId="S::z3540273@ad.unsw.edu.au::8b9d3636-6800-4146-a6f3-a41ea8e6bf8c" providerId="AD" clId="Web-{8F30ACB8-6F02-93E2-76FE-B6E0BB02F9CF}" dt="2026-07-30T00:35:37.764" v="0" actId="14100"/>
        <pc:sldMkLst>
          <pc:docMk/>
          <pc:sldMk cId="0" sldId="263"/>
        </pc:sldMkLst>
        <pc:spChg chg="mod">
          <ac:chgData name="Hilary Schubert-jones" userId="S::z3540273@ad.unsw.edu.au::8b9d3636-6800-4146-a6f3-a41ea8e6bf8c" providerId="AD" clId="Web-{8F30ACB8-6F02-93E2-76FE-B6E0BB02F9CF}" dt="2026-07-30T00:35:37.764" v="0" actId="14100"/>
          <ac:spMkLst>
            <pc:docMk/>
            <pc:sldMk cId="0" sldId="263"/>
            <ac:spMk id="7" creationId="{00000000-0000-0000-0000-000000000000}"/>
          </ac:spMkLst>
        </pc:spChg>
      </pc:sldChg>
      <pc:sldChg chg="modSp">
        <pc:chgData name="Hilary Schubert-jones" userId="S::z3540273@ad.unsw.edu.au::8b9d3636-6800-4146-a6f3-a41ea8e6bf8c" providerId="AD" clId="Web-{8F30ACB8-6F02-93E2-76FE-B6E0BB02F9CF}" dt="2026-07-30T00:40:09.227" v="1" actId="20577"/>
        <pc:sldMkLst>
          <pc:docMk/>
          <pc:sldMk cId="0" sldId="267"/>
        </pc:sldMkLst>
      </pc:sldChg>
      <pc:sldChg chg="modSp">
        <pc:chgData name="Hilary Schubert-jones" userId="S::z3540273@ad.unsw.edu.au::8b9d3636-6800-4146-a6f3-a41ea8e6bf8c" providerId="AD" clId="Web-{8F30ACB8-6F02-93E2-76FE-B6E0BB02F9CF}" dt="2026-07-30T00:42:04.841" v="2" actId="14100"/>
        <pc:sldMkLst>
          <pc:docMk/>
          <pc:sldMk cId="0" sldId="268"/>
        </pc:sldMkLst>
        <pc:spChg chg="mod">
          <ac:chgData name="Hilary Schubert-jones" userId="S::z3540273@ad.unsw.edu.au::8b9d3636-6800-4146-a6f3-a41ea8e6bf8c" providerId="AD" clId="Web-{8F30ACB8-6F02-93E2-76FE-B6E0BB02F9CF}" dt="2026-07-30T00:42:04.841" v="2" actId="14100"/>
          <ac:spMkLst>
            <pc:docMk/>
            <pc:sldMk cId="0" sldId="268"/>
            <ac:spMk id="14" creationId="{00000000-0000-0000-0000-000000000000}"/>
          </ac:spMkLst>
        </pc:spChg>
      </pc:sldChg>
      <pc:sldChg chg="modNotes">
        <pc:chgData name="Hilary Schubert-jones" userId="S::z3540273@ad.unsw.edu.au::8b9d3636-6800-4146-a6f3-a41ea8e6bf8c" providerId="AD" clId="Web-{8F30ACB8-6F02-93E2-76FE-B6E0BB02F9CF}" dt="2026-07-30T00:42:39.764" v="13"/>
        <pc:sldMkLst>
          <pc:docMk/>
          <pc:sldMk cId="0" sldId="269"/>
        </pc:sldMkLst>
      </pc:sldChg>
      <pc:sldChg chg="modSp">
        <pc:chgData name="Hilary Schubert-jones" userId="S::z3540273@ad.unsw.edu.au::8b9d3636-6800-4146-a6f3-a41ea8e6bf8c" providerId="AD" clId="Web-{8F30ACB8-6F02-93E2-76FE-B6E0BB02F9CF}" dt="2026-07-30T00:51:33.503" v="15" actId="1076"/>
        <pc:sldMkLst>
          <pc:docMk/>
          <pc:sldMk cId="3918380955" sldId="272"/>
        </pc:sldMkLst>
        <pc:spChg chg="mod">
          <ac:chgData name="Hilary Schubert-jones" userId="S::z3540273@ad.unsw.edu.au::8b9d3636-6800-4146-a6f3-a41ea8e6bf8c" providerId="AD" clId="Web-{8F30ACB8-6F02-93E2-76FE-B6E0BB02F9CF}" dt="2026-07-30T00:51:33.503" v="15" actId="1076"/>
          <ac:spMkLst>
            <pc:docMk/>
            <pc:sldMk cId="3918380955" sldId="272"/>
            <ac:spMk id="5" creationId="{21C30662-4146-D03B-4BBB-564C44439D29}"/>
          </ac:spMkLst>
        </pc:spChg>
        <pc:spChg chg="mod">
          <ac:chgData name="Hilary Schubert-jones" userId="S::z3540273@ad.unsw.edu.au::8b9d3636-6800-4146-a6f3-a41ea8e6bf8c" providerId="AD" clId="Web-{8F30ACB8-6F02-93E2-76FE-B6E0BB02F9CF}" dt="2026-07-30T00:51:28.378" v="14" actId="1076"/>
          <ac:spMkLst>
            <pc:docMk/>
            <pc:sldMk cId="3918380955" sldId="272"/>
            <ac:spMk id="6" creationId="{C6F00D3E-05E8-2691-3931-A1530BE4D28C}"/>
          </ac:spMkLst>
        </pc:spChg>
      </pc:sldChg>
    </pc:docChg>
  </pc:docChgLst>
  <pc:docChgLst>
    <pc:chgData name="Becky Laurence" userId="c77225e4-1c0f-4b6c-b66e-2ba375f94488" providerId="ADAL" clId="{1FE327E6-7B11-4709-B248-BB85B06591E2}"/>
    <pc:docChg chg="undo custSel addSld modSld">
      <pc:chgData name="Becky Laurence" userId="c77225e4-1c0f-4b6c-b66e-2ba375f94488" providerId="ADAL" clId="{1FE327E6-7B11-4709-B248-BB85B06591E2}" dt="2026-08-26T01:31:57.775" v="629" actId="20577"/>
      <pc:docMkLst>
        <pc:docMk/>
      </pc:docMkLst>
      <pc:sldChg chg="modSp mod">
        <pc:chgData name="Becky Laurence" userId="c77225e4-1c0f-4b6c-b66e-2ba375f94488" providerId="ADAL" clId="{1FE327E6-7B11-4709-B248-BB85B06591E2}" dt="2026-08-25T05:21:38.004" v="6" actId="122"/>
        <pc:sldMkLst>
          <pc:docMk/>
          <pc:sldMk cId="0" sldId="264"/>
        </pc:sldMkLst>
        <pc:spChg chg="mod">
          <ac:chgData name="Becky Laurence" userId="c77225e4-1c0f-4b6c-b66e-2ba375f94488" providerId="ADAL" clId="{1FE327E6-7B11-4709-B248-BB85B06591E2}" dt="2026-08-25T05:21:38.004" v="6" actId="122"/>
          <ac:spMkLst>
            <pc:docMk/>
            <pc:sldMk cId="0" sldId="264"/>
            <ac:spMk id="7" creationId="{00000000-0000-0000-0000-000000000000}"/>
          </ac:spMkLst>
        </pc:spChg>
      </pc:sldChg>
      <pc:sldChg chg="delSp modSp mod delAnim">
        <pc:chgData name="Becky Laurence" userId="c77225e4-1c0f-4b6c-b66e-2ba375f94488" providerId="ADAL" clId="{1FE327E6-7B11-4709-B248-BB85B06591E2}" dt="2026-08-25T05:25:19.234" v="74" actId="20577"/>
        <pc:sldMkLst>
          <pc:docMk/>
          <pc:sldMk cId="0" sldId="265"/>
        </pc:sldMkLst>
        <pc:spChg chg="mod">
          <ac:chgData name="Becky Laurence" userId="c77225e4-1c0f-4b6c-b66e-2ba375f94488" providerId="ADAL" clId="{1FE327E6-7B11-4709-B248-BB85B06591E2}" dt="2026-08-25T05:23:26.739" v="36" actId="20577"/>
          <ac:spMkLst>
            <pc:docMk/>
            <pc:sldMk cId="0" sldId="265"/>
            <ac:spMk id="4" creationId="{00000000-0000-0000-0000-000000000000}"/>
          </ac:spMkLst>
        </pc:spChg>
        <pc:spChg chg="mod">
          <ac:chgData name="Becky Laurence" userId="c77225e4-1c0f-4b6c-b66e-2ba375f94488" providerId="ADAL" clId="{1FE327E6-7B11-4709-B248-BB85B06591E2}" dt="2026-08-25T05:23:28.845" v="37" actId="20577"/>
          <ac:spMkLst>
            <pc:docMk/>
            <pc:sldMk cId="0" sldId="265"/>
            <ac:spMk id="12" creationId="{85701274-A5CF-EFD9-776F-1C394E01FC90}"/>
          </ac:spMkLst>
        </pc:spChg>
        <pc:spChg chg="mod">
          <ac:chgData name="Becky Laurence" userId="c77225e4-1c0f-4b6c-b66e-2ba375f94488" providerId="ADAL" clId="{1FE327E6-7B11-4709-B248-BB85B06591E2}" dt="2026-08-25T05:23:20.702" v="34" actId="20577"/>
          <ac:spMkLst>
            <pc:docMk/>
            <pc:sldMk cId="0" sldId="265"/>
            <ac:spMk id="13" creationId="{7CD6FF28-E210-CECE-15E8-9DFFA0F49827}"/>
          </ac:spMkLst>
        </pc:spChg>
        <pc:spChg chg="del">
          <ac:chgData name="Becky Laurence" userId="c77225e4-1c0f-4b6c-b66e-2ba375f94488" providerId="ADAL" clId="{1FE327E6-7B11-4709-B248-BB85B06591E2}" dt="2026-08-25T05:22:16.023" v="12" actId="478"/>
          <ac:spMkLst>
            <pc:docMk/>
            <pc:sldMk cId="0" sldId="265"/>
            <ac:spMk id="14" creationId="{8C5AF9C6-E43E-B5CC-F800-AC6ECC7D02B8}"/>
          </ac:spMkLst>
        </pc:spChg>
        <pc:spChg chg="del">
          <ac:chgData name="Becky Laurence" userId="c77225e4-1c0f-4b6c-b66e-2ba375f94488" providerId="ADAL" clId="{1FE327E6-7B11-4709-B248-BB85B06591E2}" dt="2026-08-25T05:22:14.734" v="11" actId="478"/>
          <ac:spMkLst>
            <pc:docMk/>
            <pc:sldMk cId="0" sldId="265"/>
            <ac:spMk id="15" creationId="{528A2619-4F2A-C102-D3D6-52403EF87E99}"/>
          </ac:spMkLst>
        </pc:spChg>
        <pc:spChg chg="del">
          <ac:chgData name="Becky Laurence" userId="c77225e4-1c0f-4b6c-b66e-2ba375f94488" providerId="ADAL" clId="{1FE327E6-7B11-4709-B248-BB85B06591E2}" dt="2026-08-25T05:22:12.912" v="10" actId="478"/>
          <ac:spMkLst>
            <pc:docMk/>
            <pc:sldMk cId="0" sldId="265"/>
            <ac:spMk id="16" creationId="{617C326D-F2F0-8FD2-ED98-7981F7D54FCE}"/>
          </ac:spMkLst>
        </pc:spChg>
        <pc:spChg chg="del mod">
          <ac:chgData name="Becky Laurence" userId="c77225e4-1c0f-4b6c-b66e-2ba375f94488" providerId="ADAL" clId="{1FE327E6-7B11-4709-B248-BB85B06591E2}" dt="2026-08-25T05:22:11.614" v="9" actId="478"/>
          <ac:spMkLst>
            <pc:docMk/>
            <pc:sldMk cId="0" sldId="265"/>
            <ac:spMk id="17" creationId="{633686B0-5F94-345A-11D4-64F57802A2F6}"/>
          </ac:spMkLst>
        </pc:spChg>
        <pc:spChg chg="mod">
          <ac:chgData name="Becky Laurence" userId="c77225e4-1c0f-4b6c-b66e-2ba375f94488" providerId="ADAL" clId="{1FE327E6-7B11-4709-B248-BB85B06591E2}" dt="2026-08-25T05:25:19.234" v="74" actId="20577"/>
          <ac:spMkLst>
            <pc:docMk/>
            <pc:sldMk cId="0" sldId="265"/>
            <ac:spMk id="18" creationId="{9899CE26-5A66-5B2E-9257-70970A707D14}"/>
          </ac:spMkLst>
        </pc:spChg>
      </pc:sldChg>
      <pc:sldChg chg="modSp mod">
        <pc:chgData name="Becky Laurence" userId="c77225e4-1c0f-4b6c-b66e-2ba375f94488" providerId="ADAL" clId="{1FE327E6-7B11-4709-B248-BB85B06591E2}" dt="2026-08-25T05:25:50.104" v="78" actId="14100"/>
        <pc:sldMkLst>
          <pc:docMk/>
          <pc:sldMk cId="0" sldId="266"/>
        </pc:sldMkLst>
        <pc:spChg chg="mod">
          <ac:chgData name="Becky Laurence" userId="c77225e4-1c0f-4b6c-b66e-2ba375f94488" providerId="ADAL" clId="{1FE327E6-7B11-4709-B248-BB85B06591E2}" dt="2026-08-25T05:25:36.533" v="76" actId="122"/>
          <ac:spMkLst>
            <pc:docMk/>
            <pc:sldMk cId="0" sldId="266"/>
            <ac:spMk id="10" creationId="{00000000-0000-0000-0000-000000000000}"/>
          </ac:spMkLst>
        </pc:spChg>
        <pc:spChg chg="mod">
          <ac:chgData name="Becky Laurence" userId="c77225e4-1c0f-4b6c-b66e-2ba375f94488" providerId="ADAL" clId="{1FE327E6-7B11-4709-B248-BB85B06591E2}" dt="2026-08-25T05:25:50.104" v="78" actId="14100"/>
          <ac:spMkLst>
            <pc:docMk/>
            <pc:sldMk cId="0" sldId="266"/>
            <ac:spMk id="11" creationId="{00000000-0000-0000-0000-000000000000}"/>
          </ac:spMkLst>
        </pc:spChg>
        <pc:spChg chg="mod">
          <ac:chgData name="Becky Laurence" userId="c77225e4-1c0f-4b6c-b66e-2ba375f94488" providerId="ADAL" clId="{1FE327E6-7B11-4709-B248-BB85B06591E2}" dt="2026-08-25T05:25:50.104" v="78" actId="14100"/>
          <ac:spMkLst>
            <pc:docMk/>
            <pc:sldMk cId="0" sldId="266"/>
            <ac:spMk id="12" creationId="{00000000-0000-0000-0000-000000000000}"/>
          </ac:spMkLst>
        </pc:spChg>
        <pc:spChg chg="mod">
          <ac:chgData name="Becky Laurence" userId="c77225e4-1c0f-4b6c-b66e-2ba375f94488" providerId="ADAL" clId="{1FE327E6-7B11-4709-B248-BB85B06591E2}" dt="2026-08-25T05:25:50.104" v="78" actId="14100"/>
          <ac:spMkLst>
            <pc:docMk/>
            <pc:sldMk cId="0" sldId="266"/>
            <ac:spMk id="13" creationId="{00000000-0000-0000-0000-000000000000}"/>
          </ac:spMkLst>
        </pc:spChg>
        <pc:spChg chg="mod">
          <ac:chgData name="Becky Laurence" userId="c77225e4-1c0f-4b6c-b66e-2ba375f94488" providerId="ADAL" clId="{1FE327E6-7B11-4709-B248-BB85B06591E2}" dt="2026-08-25T05:25:50.104" v="78" actId="14100"/>
          <ac:spMkLst>
            <pc:docMk/>
            <pc:sldMk cId="0" sldId="266"/>
            <ac:spMk id="20" creationId="{3DF4E1BF-D19F-6C06-E168-0AE67B640CF4}"/>
          </ac:spMkLst>
        </pc:spChg>
      </pc:sldChg>
      <pc:sldChg chg="addSp delSp modSp mod modNotesTx">
        <pc:chgData name="Becky Laurence" userId="c77225e4-1c0f-4b6c-b66e-2ba375f94488" providerId="ADAL" clId="{1FE327E6-7B11-4709-B248-BB85B06591E2}" dt="2026-08-25T05:35:45.006" v="298" actId="20577"/>
        <pc:sldMkLst>
          <pc:docMk/>
          <pc:sldMk cId="0" sldId="267"/>
        </pc:sldMkLst>
        <pc:spChg chg="del">
          <ac:chgData name="Becky Laurence" userId="c77225e4-1c0f-4b6c-b66e-2ba375f94488" providerId="ADAL" clId="{1FE327E6-7B11-4709-B248-BB85B06591E2}" dt="2026-08-25T05:28:42.719" v="214" actId="478"/>
          <ac:spMkLst>
            <pc:docMk/>
            <pc:sldMk cId="0" sldId="267"/>
            <ac:spMk id="2" creationId="{00000000-0000-0000-0000-000000000000}"/>
          </ac:spMkLst>
        </pc:spChg>
        <pc:spChg chg="del mod">
          <ac:chgData name="Becky Laurence" userId="c77225e4-1c0f-4b6c-b66e-2ba375f94488" providerId="ADAL" clId="{1FE327E6-7B11-4709-B248-BB85B06591E2}" dt="2026-08-25T05:28:25.949" v="213" actId="478"/>
          <ac:spMkLst>
            <pc:docMk/>
            <pc:sldMk cId="0" sldId="267"/>
            <ac:spMk id="3" creationId="{00000000-0000-0000-0000-000000000000}"/>
          </ac:spMkLst>
        </pc:spChg>
        <pc:spChg chg="add del">
          <ac:chgData name="Becky Laurence" userId="c77225e4-1c0f-4b6c-b66e-2ba375f94488" providerId="ADAL" clId="{1FE327E6-7B11-4709-B248-BB85B06591E2}" dt="2026-08-25T05:35:08.112" v="279" actId="478"/>
          <ac:spMkLst>
            <pc:docMk/>
            <pc:sldMk cId="0" sldId="267"/>
            <ac:spMk id="12" creationId="{A885AE79-4531-73B4-EC69-51A08B63D03D}"/>
          </ac:spMkLst>
        </pc:spChg>
        <pc:spChg chg="add mod">
          <ac:chgData name="Becky Laurence" userId="c77225e4-1c0f-4b6c-b66e-2ba375f94488" providerId="ADAL" clId="{1FE327E6-7B11-4709-B248-BB85B06591E2}" dt="2026-08-25T05:35:38.660" v="291" actId="1076"/>
          <ac:spMkLst>
            <pc:docMk/>
            <pc:sldMk cId="0" sldId="267"/>
            <ac:spMk id="16" creationId="{169BC17C-95A2-7525-C84B-1F283EF832DA}"/>
          </ac:spMkLst>
        </pc:spChg>
        <pc:spChg chg="add mod">
          <ac:chgData name="Becky Laurence" userId="c77225e4-1c0f-4b6c-b66e-2ba375f94488" providerId="ADAL" clId="{1FE327E6-7B11-4709-B248-BB85B06591E2}" dt="2026-08-25T05:35:45.006" v="298" actId="20577"/>
          <ac:spMkLst>
            <pc:docMk/>
            <pc:sldMk cId="0" sldId="267"/>
            <ac:spMk id="18" creationId="{C5CFBF7F-ECD2-4F07-A9FB-B58E5E9EC833}"/>
          </ac:spMkLst>
        </pc:spChg>
        <pc:picChg chg="add mod">
          <ac:chgData name="Becky Laurence" userId="c77225e4-1c0f-4b6c-b66e-2ba375f94488" providerId="ADAL" clId="{1FE327E6-7B11-4709-B248-BB85B06591E2}" dt="2026-08-25T05:34:00.701" v="266" actId="1076"/>
          <ac:picMkLst>
            <pc:docMk/>
            <pc:sldMk cId="0" sldId="267"/>
            <ac:picMk id="6" creationId="{C2AA7F60-6A23-22A2-9A3E-CF10C6A10866}"/>
          </ac:picMkLst>
        </pc:picChg>
        <pc:picChg chg="add mod">
          <ac:chgData name="Becky Laurence" userId="c77225e4-1c0f-4b6c-b66e-2ba375f94488" providerId="ADAL" clId="{1FE327E6-7B11-4709-B248-BB85B06591E2}" dt="2026-08-25T05:34:37.758" v="273" actId="1076"/>
          <ac:picMkLst>
            <pc:docMk/>
            <pc:sldMk cId="0" sldId="267"/>
            <ac:picMk id="8" creationId="{7413F6AC-72E8-73F1-08ED-19FAA76EFAB6}"/>
          </ac:picMkLst>
        </pc:picChg>
        <pc:picChg chg="add mod">
          <ac:chgData name="Becky Laurence" userId="c77225e4-1c0f-4b6c-b66e-2ba375f94488" providerId="ADAL" clId="{1FE327E6-7B11-4709-B248-BB85B06591E2}" dt="2026-08-25T05:35:04.635" v="277" actId="14100"/>
          <ac:picMkLst>
            <pc:docMk/>
            <pc:sldMk cId="0" sldId="267"/>
            <ac:picMk id="10" creationId="{D81BE8DA-8329-57CA-D9B7-18077BD12571}"/>
          </ac:picMkLst>
        </pc:picChg>
        <pc:picChg chg="add mod">
          <ac:chgData name="Becky Laurence" userId="c77225e4-1c0f-4b6c-b66e-2ba375f94488" providerId="ADAL" clId="{1FE327E6-7B11-4709-B248-BB85B06591E2}" dt="2026-08-25T05:35:11.625" v="281" actId="1076"/>
          <ac:picMkLst>
            <pc:docMk/>
            <pc:sldMk cId="0" sldId="267"/>
            <ac:picMk id="14" creationId="{CAFBC993-74F0-DAE7-B74F-A8EF6B14BB76}"/>
          </ac:picMkLst>
        </pc:picChg>
      </pc:sldChg>
      <pc:sldChg chg="modSp mod">
        <pc:chgData name="Becky Laurence" userId="c77225e4-1c0f-4b6c-b66e-2ba375f94488" providerId="ADAL" clId="{1FE327E6-7B11-4709-B248-BB85B06591E2}" dt="2026-08-26T00:29:19.672" v="305" actId="14100"/>
        <pc:sldMkLst>
          <pc:docMk/>
          <pc:sldMk cId="0" sldId="268"/>
        </pc:sldMkLst>
        <pc:spChg chg="mod">
          <ac:chgData name="Becky Laurence" userId="c77225e4-1c0f-4b6c-b66e-2ba375f94488" providerId="ADAL" clId="{1FE327E6-7B11-4709-B248-BB85B06591E2}" dt="2026-08-26T00:29:19.672" v="305" actId="14100"/>
          <ac:spMkLst>
            <pc:docMk/>
            <pc:sldMk cId="0" sldId="268"/>
            <ac:spMk id="9" creationId="{00000000-0000-0000-0000-000000000000}"/>
          </ac:spMkLst>
        </pc:spChg>
        <pc:spChg chg="mod">
          <ac:chgData name="Becky Laurence" userId="c77225e4-1c0f-4b6c-b66e-2ba375f94488" providerId="ADAL" clId="{1FE327E6-7B11-4709-B248-BB85B06591E2}" dt="2026-08-26T00:29:19.672" v="305" actId="14100"/>
          <ac:spMkLst>
            <pc:docMk/>
            <pc:sldMk cId="0" sldId="268"/>
            <ac:spMk id="13" creationId="{00000000-0000-0000-0000-000000000000}"/>
          </ac:spMkLst>
        </pc:spChg>
      </pc:sldChg>
      <pc:sldChg chg="modNotesTx">
        <pc:chgData name="Becky Laurence" userId="c77225e4-1c0f-4b6c-b66e-2ba375f94488" providerId="ADAL" clId="{1FE327E6-7B11-4709-B248-BB85B06591E2}" dt="2026-08-26T00:28:42.468" v="303" actId="20577"/>
        <pc:sldMkLst>
          <pc:docMk/>
          <pc:sldMk cId="0" sldId="269"/>
        </pc:sldMkLst>
      </pc:sldChg>
      <pc:sldChg chg="modNotesTx">
        <pc:chgData name="Becky Laurence" userId="c77225e4-1c0f-4b6c-b66e-2ba375f94488" providerId="ADAL" clId="{1FE327E6-7B11-4709-B248-BB85B06591E2}" dt="2026-08-26T01:31:57.775" v="629" actId="20577"/>
        <pc:sldMkLst>
          <pc:docMk/>
          <pc:sldMk cId="0" sldId="271"/>
        </pc:sldMkLst>
      </pc:sldChg>
      <pc:sldChg chg="delSp modSp mod">
        <pc:chgData name="Becky Laurence" userId="c77225e4-1c0f-4b6c-b66e-2ba375f94488" providerId="ADAL" clId="{1FE327E6-7B11-4709-B248-BB85B06591E2}" dt="2026-08-25T05:36:07.863" v="302" actId="20577"/>
        <pc:sldMkLst>
          <pc:docMk/>
          <pc:sldMk cId="2332121161" sldId="273"/>
        </pc:sldMkLst>
        <pc:spChg chg="del mod">
          <ac:chgData name="Becky Laurence" userId="c77225e4-1c0f-4b6c-b66e-2ba375f94488" providerId="ADAL" clId="{1FE327E6-7B11-4709-B248-BB85B06591E2}" dt="2026-08-25T05:26:47.685" v="86" actId="478"/>
          <ac:spMkLst>
            <pc:docMk/>
            <pc:sldMk cId="2332121161" sldId="273"/>
            <ac:spMk id="9" creationId="{2189720C-C167-064E-E222-48147B3A0462}"/>
          </ac:spMkLst>
        </pc:spChg>
        <pc:spChg chg="mod">
          <ac:chgData name="Becky Laurence" userId="c77225e4-1c0f-4b6c-b66e-2ba375f94488" providerId="ADAL" clId="{1FE327E6-7B11-4709-B248-BB85B06591E2}" dt="2026-08-25T05:36:07.863" v="302" actId="20577"/>
          <ac:spMkLst>
            <pc:docMk/>
            <pc:sldMk cId="2332121161" sldId="273"/>
            <ac:spMk id="14" creationId="{D7125277-8FD1-16FE-95A9-AA1D2865C31B}"/>
          </ac:spMkLst>
        </pc:spChg>
        <pc:spChg chg="mod">
          <ac:chgData name="Becky Laurence" userId="c77225e4-1c0f-4b6c-b66e-2ba375f94488" providerId="ADAL" clId="{1FE327E6-7B11-4709-B248-BB85B06591E2}" dt="2026-08-25T05:27:00.444" v="88" actId="1076"/>
          <ac:spMkLst>
            <pc:docMk/>
            <pc:sldMk cId="2332121161" sldId="273"/>
            <ac:spMk id="18" creationId="{728BFEFD-74F7-2BEA-238D-FCE1A1D8AA68}"/>
          </ac:spMkLst>
        </pc:spChg>
        <pc:spChg chg="mod">
          <ac:chgData name="Becky Laurence" userId="c77225e4-1c0f-4b6c-b66e-2ba375f94488" providerId="ADAL" clId="{1FE327E6-7B11-4709-B248-BB85B06591E2}" dt="2026-08-25T05:26:38.009" v="84" actId="2710"/>
          <ac:spMkLst>
            <pc:docMk/>
            <pc:sldMk cId="2332121161" sldId="273"/>
            <ac:spMk id="19" creationId="{9A6DB999-78EA-02DB-2538-399CA6B8E58E}"/>
          </ac:spMkLst>
        </pc:spChg>
        <pc:spChg chg="mod">
          <ac:chgData name="Becky Laurence" userId="c77225e4-1c0f-4b6c-b66e-2ba375f94488" providerId="ADAL" clId="{1FE327E6-7B11-4709-B248-BB85B06591E2}" dt="2026-08-25T05:27:00.444" v="88" actId="1076"/>
          <ac:spMkLst>
            <pc:docMk/>
            <pc:sldMk cId="2332121161" sldId="273"/>
            <ac:spMk id="20" creationId="{4EE56589-DFD5-972B-58C7-8DA9F00FC8AC}"/>
          </ac:spMkLst>
        </pc:spChg>
        <pc:spChg chg="mod">
          <ac:chgData name="Becky Laurence" userId="c77225e4-1c0f-4b6c-b66e-2ba375f94488" providerId="ADAL" clId="{1FE327E6-7B11-4709-B248-BB85B06591E2}" dt="2026-08-25T05:26:38.009" v="84" actId="2710"/>
          <ac:spMkLst>
            <pc:docMk/>
            <pc:sldMk cId="2332121161" sldId="273"/>
            <ac:spMk id="21" creationId="{04F8473B-C29F-9D38-3881-C57628D2E036}"/>
          </ac:spMkLst>
        </pc:spChg>
      </pc:sldChg>
      <pc:sldChg chg="delSp modSp add mod delAnim">
        <pc:chgData name="Becky Laurence" userId="c77225e4-1c0f-4b6c-b66e-2ba375f94488" providerId="ADAL" clId="{1FE327E6-7B11-4709-B248-BB85B06591E2}" dt="2026-08-25T05:24:59.165" v="64" actId="20577"/>
        <pc:sldMkLst>
          <pc:docMk/>
          <pc:sldMk cId="1800114101" sldId="274"/>
        </pc:sldMkLst>
        <pc:spChg chg="del">
          <ac:chgData name="Becky Laurence" userId="c77225e4-1c0f-4b6c-b66e-2ba375f94488" providerId="ADAL" clId="{1FE327E6-7B11-4709-B248-BB85B06591E2}" dt="2026-08-25T05:23:54.694" v="38" actId="478"/>
          <ac:spMkLst>
            <pc:docMk/>
            <pc:sldMk cId="1800114101" sldId="274"/>
            <ac:spMk id="4" creationId="{7F2F6863-D884-30E3-25DE-7E166B1909FF}"/>
          </ac:spMkLst>
        </pc:spChg>
        <pc:spChg chg="del">
          <ac:chgData name="Becky Laurence" userId="c77225e4-1c0f-4b6c-b66e-2ba375f94488" providerId="ADAL" clId="{1FE327E6-7B11-4709-B248-BB85B06591E2}" dt="2026-08-25T05:23:55.896" v="39" actId="478"/>
          <ac:spMkLst>
            <pc:docMk/>
            <pc:sldMk cId="1800114101" sldId="274"/>
            <ac:spMk id="12" creationId="{A259B765-8AC5-7A54-6CD9-4D92D6010927}"/>
          </ac:spMkLst>
        </pc:spChg>
        <pc:spChg chg="del">
          <ac:chgData name="Becky Laurence" userId="c77225e4-1c0f-4b6c-b66e-2ba375f94488" providerId="ADAL" clId="{1FE327E6-7B11-4709-B248-BB85B06591E2}" dt="2026-08-25T05:23:56.975" v="40" actId="478"/>
          <ac:spMkLst>
            <pc:docMk/>
            <pc:sldMk cId="1800114101" sldId="274"/>
            <ac:spMk id="13" creationId="{6270A959-1E65-1EEA-F7E1-595724429E39}"/>
          </ac:spMkLst>
        </pc:spChg>
        <pc:spChg chg="mod">
          <ac:chgData name="Becky Laurence" userId="c77225e4-1c0f-4b6c-b66e-2ba375f94488" providerId="ADAL" clId="{1FE327E6-7B11-4709-B248-BB85B06591E2}" dt="2026-08-25T05:24:41.393" v="57" actId="20577"/>
          <ac:spMkLst>
            <pc:docMk/>
            <pc:sldMk cId="1800114101" sldId="274"/>
            <ac:spMk id="14" creationId="{E9EACEFA-D999-6FE6-8D9B-830C718EA1CE}"/>
          </ac:spMkLst>
        </pc:spChg>
        <pc:spChg chg="mod">
          <ac:chgData name="Becky Laurence" userId="c77225e4-1c0f-4b6c-b66e-2ba375f94488" providerId="ADAL" clId="{1FE327E6-7B11-4709-B248-BB85B06591E2}" dt="2026-08-25T05:24:50.440" v="61" actId="6549"/>
          <ac:spMkLst>
            <pc:docMk/>
            <pc:sldMk cId="1800114101" sldId="274"/>
            <ac:spMk id="15" creationId="{C168C421-7961-56D1-EEAA-45C2EB0D6EDE}"/>
          </ac:spMkLst>
        </pc:spChg>
        <pc:spChg chg="mod">
          <ac:chgData name="Becky Laurence" userId="c77225e4-1c0f-4b6c-b66e-2ba375f94488" providerId="ADAL" clId="{1FE327E6-7B11-4709-B248-BB85B06591E2}" dt="2026-08-25T05:24:56.213" v="62" actId="20577"/>
          <ac:spMkLst>
            <pc:docMk/>
            <pc:sldMk cId="1800114101" sldId="274"/>
            <ac:spMk id="16" creationId="{F2C0E61F-83DC-3646-0D56-CF646EDE53E0}"/>
          </ac:spMkLst>
        </pc:spChg>
        <pc:spChg chg="mod">
          <ac:chgData name="Becky Laurence" userId="c77225e4-1c0f-4b6c-b66e-2ba375f94488" providerId="ADAL" clId="{1FE327E6-7B11-4709-B248-BB85B06591E2}" dt="2026-08-25T05:24:59.165" v="64" actId="20577"/>
          <ac:spMkLst>
            <pc:docMk/>
            <pc:sldMk cId="1800114101" sldId="274"/>
            <ac:spMk id="17" creationId="{D7FCE54C-22C4-1D02-5681-571982D7E9B0}"/>
          </ac:spMkLst>
        </pc:spChg>
        <pc:spChg chg="del">
          <ac:chgData name="Becky Laurence" userId="c77225e4-1c0f-4b6c-b66e-2ba375f94488" providerId="ADAL" clId="{1FE327E6-7B11-4709-B248-BB85B06591E2}" dt="2026-08-25T05:23:58.207" v="41" actId="478"/>
          <ac:spMkLst>
            <pc:docMk/>
            <pc:sldMk cId="1800114101" sldId="274"/>
            <ac:spMk id="18" creationId="{6F74542E-51F4-8974-6C8B-2148A7D028F6}"/>
          </ac:spMkLst>
        </pc:spChg>
      </pc:sldChg>
      <pc:sldChg chg="delSp modSp add mod">
        <pc:chgData name="Becky Laurence" userId="c77225e4-1c0f-4b6c-b66e-2ba375f94488" providerId="ADAL" clId="{1FE327E6-7B11-4709-B248-BB85B06591E2}" dt="2026-08-25T05:29:58.908" v="257" actId="1076"/>
        <pc:sldMkLst>
          <pc:docMk/>
          <pc:sldMk cId="2195749141" sldId="275"/>
        </pc:sldMkLst>
        <pc:spChg chg="del">
          <ac:chgData name="Becky Laurence" userId="c77225e4-1c0f-4b6c-b66e-2ba375f94488" providerId="ADAL" clId="{1FE327E6-7B11-4709-B248-BB85B06591E2}" dt="2026-08-25T05:29:28.487" v="245" actId="478"/>
          <ac:spMkLst>
            <pc:docMk/>
            <pc:sldMk cId="2195749141" sldId="275"/>
            <ac:spMk id="2" creationId="{9A9DCD5E-2C0B-2287-F62F-1F7A47F57B25}"/>
          </ac:spMkLst>
        </pc:spChg>
        <pc:spChg chg="mod">
          <ac:chgData name="Becky Laurence" userId="c77225e4-1c0f-4b6c-b66e-2ba375f94488" providerId="ADAL" clId="{1FE327E6-7B11-4709-B248-BB85B06591E2}" dt="2026-08-25T05:29:53.840" v="256" actId="120"/>
          <ac:spMkLst>
            <pc:docMk/>
            <pc:sldMk cId="2195749141" sldId="275"/>
            <ac:spMk id="3" creationId="{AC8A6DB4-7C12-EDAA-ADA9-673225C96356}"/>
          </ac:spMkLst>
        </pc:spChg>
        <pc:spChg chg="mod">
          <ac:chgData name="Becky Laurence" userId="c77225e4-1c0f-4b6c-b66e-2ba375f94488" providerId="ADAL" clId="{1FE327E6-7B11-4709-B248-BB85B06591E2}" dt="2026-08-25T05:29:58.908" v="257" actId="1076"/>
          <ac:spMkLst>
            <pc:docMk/>
            <pc:sldMk cId="2195749141" sldId="275"/>
            <ac:spMk id="4" creationId="{9E6D8DC2-DE39-B20B-4395-C2B23FEE6C89}"/>
          </ac:spMkLst>
        </pc:spChg>
        <pc:spChg chg="del mod">
          <ac:chgData name="Becky Laurence" userId="c77225e4-1c0f-4b6c-b66e-2ba375f94488" providerId="ADAL" clId="{1FE327E6-7B11-4709-B248-BB85B06591E2}" dt="2026-08-25T05:29:33.379" v="247" actId="478"/>
          <ac:spMkLst>
            <pc:docMk/>
            <pc:sldMk cId="2195749141" sldId="275"/>
            <ac:spMk id="5" creationId="{3B923E6A-07F7-ABB6-74C7-9C5BC0E99E0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26F6B7-F72A-4890-B6CF-45A65177EB38}" type="datetimeFigureOut">
              <a:rPr lang="en-AU" smtClean="0"/>
              <a:t>25/08/2026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003F44-4011-4E13-A761-7A9D45D0BFC1}" type="slidenum">
              <a:rPr lang="en-AU" smtClean="0"/>
              <a:t>‹#›</a:t>
            </a:fld>
            <a:endParaRPr lang="en-AU"/>
          </a:p>
        </p:txBody>
      </p:sp>
    </p:spTree>
    <p:extLst>
      <p:ext uri="{BB962C8B-B14F-4D97-AF65-F5344CB8AC3E}">
        <p14:creationId xmlns:p14="http://schemas.microsoft.com/office/powerpoint/2010/main" val="2094887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AU" dirty="0"/>
              <a:t>Use this task as an opportunity to start a discussion among students. O</a:t>
            </a:r>
            <a:r>
              <a:rPr lang="en-US" sz="1200" kern="1200" dirty="0" err="1">
                <a:solidFill>
                  <a:schemeClr val="tx1"/>
                </a:solidFill>
                <a:effectLst/>
                <a:latin typeface="+mn-lt"/>
                <a:ea typeface="+mn-ea"/>
                <a:cs typeface="+mn-cs"/>
              </a:rPr>
              <a:t>bserve</a:t>
            </a:r>
            <a:r>
              <a:rPr lang="en-US" sz="1200" kern="1200" dirty="0">
                <a:solidFill>
                  <a:schemeClr val="tx1"/>
                </a:solidFill>
                <a:effectLst/>
                <a:latin typeface="+mn-lt"/>
                <a:ea typeface="+mn-ea"/>
                <a:cs typeface="+mn-cs"/>
              </a:rPr>
              <a:t> which children </a:t>
            </a:r>
            <a:r>
              <a:rPr lang="en-US" dirty="0"/>
              <a:t>require</a:t>
            </a:r>
            <a:r>
              <a:rPr lang="en-US" sz="1200" kern="1200" dirty="0">
                <a:solidFill>
                  <a:schemeClr val="tx1"/>
                </a:solidFill>
                <a:effectLst/>
                <a:latin typeface="+mn-lt"/>
                <a:ea typeface="+mn-ea"/>
                <a:cs typeface="+mn-cs"/>
              </a:rPr>
              <a:t> </a:t>
            </a:r>
            <a:r>
              <a:rPr lang="en-US" dirty="0"/>
              <a:t>additional support to build their knowledge (i.e. English as a second language, lack of exposure to mechanics, children in urban spaces might not have seen any of these tools).</a:t>
            </a:r>
            <a:endParaRPr lang="en-US" sz="1200" kern="120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Ask students, “What are the clues?” Divide them into small groups to decide together and allocate one speaker to give clue and what the group thinks it might suggest.</a:t>
            </a:r>
          </a:p>
          <a:p>
            <a:endParaRPr lang="en-AU" dirty="0"/>
          </a:p>
        </p:txBody>
      </p:sp>
      <p:sp>
        <p:nvSpPr>
          <p:cNvPr id="4" name="Slide Number Placeholder 3"/>
          <p:cNvSpPr>
            <a:spLocks noGrp="1"/>
          </p:cNvSpPr>
          <p:nvPr>
            <p:ph type="sldNum" sz="quarter" idx="5"/>
          </p:nvPr>
        </p:nvSpPr>
        <p:spPr/>
        <p:txBody>
          <a:bodyPr/>
          <a:lstStyle/>
          <a:p>
            <a:fld id="{45003F44-4011-4E13-A761-7A9D45D0BFC1}" type="slidenum">
              <a:rPr lang="en-AU" smtClean="0"/>
              <a:t>4</a:t>
            </a:fld>
            <a:endParaRPr lang="en-AU"/>
          </a:p>
        </p:txBody>
      </p:sp>
    </p:spTree>
    <p:extLst>
      <p:ext uri="{BB962C8B-B14F-4D97-AF65-F5344CB8AC3E}">
        <p14:creationId xmlns:p14="http://schemas.microsoft.com/office/powerpoint/2010/main" val="2788570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This video runs for 3 minutes. Subtitles can be turned on using the button on the bottom right of the video. Ask students to make notes of things that Louise says that are relevant to her job.</a:t>
            </a:r>
          </a:p>
        </p:txBody>
      </p:sp>
      <p:sp>
        <p:nvSpPr>
          <p:cNvPr id="4" name="Slide Number Placeholder 3"/>
          <p:cNvSpPr>
            <a:spLocks noGrp="1"/>
          </p:cNvSpPr>
          <p:nvPr>
            <p:ph type="sldNum" sz="quarter" idx="5"/>
          </p:nvPr>
        </p:nvSpPr>
        <p:spPr/>
        <p:txBody>
          <a:bodyPr/>
          <a:lstStyle/>
          <a:p>
            <a:fld id="{45003F44-4011-4E13-A761-7A9D45D0BFC1}" type="slidenum">
              <a:rPr lang="en-AU" smtClean="0"/>
              <a:t>5</a:t>
            </a:fld>
            <a:endParaRPr lang="en-AU"/>
          </a:p>
        </p:txBody>
      </p:sp>
    </p:spTree>
    <p:extLst>
      <p:ext uri="{BB962C8B-B14F-4D97-AF65-F5344CB8AC3E}">
        <p14:creationId xmlns:p14="http://schemas.microsoft.com/office/powerpoint/2010/main" val="17802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5003F44-4011-4E13-A761-7A9D45D0BFC1}" type="slidenum">
              <a:rPr lang="en-AU" smtClean="0"/>
              <a:t>8</a:t>
            </a:fld>
            <a:endParaRPr lang="en-AU"/>
          </a:p>
        </p:txBody>
      </p:sp>
    </p:spTree>
    <p:extLst>
      <p:ext uri="{BB962C8B-B14F-4D97-AF65-F5344CB8AC3E}">
        <p14:creationId xmlns:p14="http://schemas.microsoft.com/office/powerpoint/2010/main" val="4238201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23810" lvl="1" indent="-211905" algn="l">
              <a:lnSpc>
                <a:spcPts val="4907"/>
              </a:lnSpc>
              <a:buFont typeface="Arial"/>
              <a:buChar char="•"/>
            </a:pPr>
            <a:r>
              <a:rPr lang="en-AU" dirty="0"/>
              <a:t>Teachers – feel free to edit this slide to suit your classroom needs. Here’s one suggested way to run this activity:</a:t>
            </a:r>
            <a:br>
              <a:rPr lang="en-AU" dirty="0"/>
            </a:br>
            <a:r>
              <a:rPr lang="en-US" sz="1962" spc="49" dirty="0">
                <a:solidFill>
                  <a:srgbClr val="000000"/>
                </a:solidFill>
                <a:latin typeface="Verdana Pro"/>
                <a:ea typeface="Verdana Pro"/>
                <a:cs typeface="Verdana Pro"/>
                <a:sym typeface="Verdana Pro"/>
              </a:rPr>
              <a:t>Work alone, in pairs, or small groups</a:t>
            </a:r>
          </a:p>
          <a:p>
            <a:pPr marL="423545" lvl="1" indent="-211455" algn="l">
              <a:lnSpc>
                <a:spcPts val="4907"/>
              </a:lnSpc>
              <a:buFont typeface="Arial"/>
              <a:buChar char="•"/>
            </a:pPr>
            <a:r>
              <a:rPr lang="en-US" sz="1962" spc="49" dirty="0">
                <a:solidFill>
                  <a:srgbClr val="000000"/>
                </a:solidFill>
                <a:latin typeface="Verdana Pro"/>
                <a:ea typeface="Verdana Pro"/>
                <a:cs typeface="Verdana Pro"/>
                <a:sym typeface="Verdana Pro"/>
              </a:rPr>
              <a:t>Each student/pair/group gets an activity sheet and a pile of word cards</a:t>
            </a:r>
            <a:endParaRPr lang="en-US" sz="1962" spc="49" dirty="0">
              <a:solidFill>
                <a:srgbClr val="000000"/>
              </a:solidFill>
              <a:latin typeface="Verdana Pro"/>
              <a:ea typeface="Verdana Pro"/>
              <a:cs typeface="Verdana Pro"/>
            </a:endParaRPr>
          </a:p>
          <a:p>
            <a:pPr marL="423545" lvl="1" indent="-211455" algn="l">
              <a:lnSpc>
                <a:spcPts val="4907"/>
              </a:lnSpc>
              <a:buFont typeface="Arial"/>
              <a:buChar char="•"/>
            </a:pPr>
            <a:r>
              <a:rPr lang="en-US" sz="1962" spc="49" dirty="0">
                <a:solidFill>
                  <a:srgbClr val="000000"/>
                </a:solidFill>
                <a:latin typeface="Verdana Pro"/>
                <a:ea typeface="Verdana Pro"/>
                <a:cs typeface="Verdana Pro"/>
                <a:sym typeface="Verdana Pro"/>
              </a:rPr>
              <a:t>Students sort the cards into nouns and verbs (or both) and write them down on the activity sheet.</a:t>
            </a:r>
            <a:endParaRPr lang="en-US" sz="1962" spc="49" dirty="0">
              <a:solidFill>
                <a:srgbClr val="000000"/>
              </a:solidFill>
              <a:latin typeface="Verdana Pro"/>
              <a:ea typeface="Verdana Pro"/>
              <a:cs typeface="Verdana Pro"/>
            </a:endParaRPr>
          </a:p>
          <a:p>
            <a:pPr marL="423545" lvl="1" indent="-211455" algn="l">
              <a:lnSpc>
                <a:spcPts val="4907"/>
              </a:lnSpc>
              <a:buFont typeface="Arial"/>
              <a:buChar char="•"/>
            </a:pPr>
            <a:r>
              <a:rPr lang="en-US" sz="1962" spc="49" dirty="0">
                <a:solidFill>
                  <a:srgbClr val="000000"/>
                </a:solidFill>
                <a:latin typeface="Verdana Pro"/>
                <a:ea typeface="Verdana Pro"/>
                <a:cs typeface="Verdana Pro"/>
                <a:sym typeface="Verdana Pro"/>
              </a:rPr>
              <a:t>Once complete, pass your activity sheet to the student/pair/group next to you so they can check your work.</a:t>
            </a:r>
            <a:endParaRPr lang="en-US" sz="1962" spc="49" dirty="0">
              <a:solidFill>
                <a:srgbClr val="000000"/>
              </a:solidFill>
              <a:latin typeface="Verdana Pro"/>
              <a:ea typeface="Verdana Pro"/>
              <a:cs typeface="Verdana Pro"/>
            </a:endParaRPr>
          </a:p>
          <a:p>
            <a:endParaRPr lang="en-AU" dirty="0"/>
          </a:p>
        </p:txBody>
      </p:sp>
      <p:sp>
        <p:nvSpPr>
          <p:cNvPr id="4" name="Slide Number Placeholder 3"/>
          <p:cNvSpPr>
            <a:spLocks noGrp="1"/>
          </p:cNvSpPr>
          <p:nvPr>
            <p:ph type="sldNum" sz="quarter" idx="5"/>
          </p:nvPr>
        </p:nvSpPr>
        <p:spPr/>
        <p:txBody>
          <a:bodyPr/>
          <a:lstStyle/>
          <a:p>
            <a:fld id="{45003F44-4011-4E13-A761-7A9D45D0BFC1}" type="slidenum">
              <a:rPr lang="en-AU" smtClean="0"/>
              <a:t>15</a:t>
            </a:fld>
            <a:endParaRPr lang="en-AU"/>
          </a:p>
        </p:txBody>
      </p:sp>
    </p:spTree>
    <p:extLst>
      <p:ext uri="{BB962C8B-B14F-4D97-AF65-F5344CB8AC3E}">
        <p14:creationId xmlns:p14="http://schemas.microsoft.com/office/powerpoint/2010/main" val="2154667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“Check” can also sometimes be a used as a noun. For example, put a check on something or do a do a check on someone. </a:t>
            </a:r>
          </a:p>
          <a:p>
            <a:endParaRPr lang="en-US" dirty="0"/>
          </a:p>
          <a:p>
            <a:r>
              <a:rPr lang="en-US" dirty="0"/>
              <a:t>Extension activity: This could be used as an extension activity with a digital online dictionary. Students can see if there are other uses for any of these words. I.E. Check. Screw. Lift. </a:t>
            </a:r>
          </a:p>
        </p:txBody>
      </p:sp>
      <p:sp>
        <p:nvSpPr>
          <p:cNvPr id="4" name="Slide Number Placeholder 3"/>
          <p:cNvSpPr>
            <a:spLocks noGrp="1"/>
          </p:cNvSpPr>
          <p:nvPr>
            <p:ph type="sldNum" sz="quarter" idx="5"/>
          </p:nvPr>
        </p:nvSpPr>
        <p:spPr/>
        <p:txBody>
          <a:bodyPr/>
          <a:lstStyle/>
          <a:p>
            <a:fld id="{45003F44-4011-4E13-A761-7A9D45D0BFC1}" type="slidenum">
              <a:rPr lang="en-AU" smtClean="0"/>
              <a:t>17</a:t>
            </a:fld>
            <a:endParaRPr lang="en-AU"/>
          </a:p>
        </p:txBody>
      </p:sp>
    </p:spTree>
    <p:extLst>
      <p:ext uri="{BB962C8B-B14F-4D97-AF65-F5344CB8AC3E}">
        <p14:creationId xmlns:p14="http://schemas.microsoft.com/office/powerpoint/2010/main" val="1432469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Optional: Display a ‘Word Wall’ of nouns/verbs students can add to across the unit. This gives the new vocabulary somewhere to live beyond Lesson 1, and students can refer to it frequently. Alternatively, ask students to write the new vocabulary they’ve learned into a notebook. Students can refer to this book throughout the unit, to support them with </a:t>
            </a:r>
            <a:r>
              <a:rPr lang="en-AU" sz="1200" kern="1200">
                <a:solidFill>
                  <a:schemeClr val="tx1"/>
                </a:solidFill>
                <a:effectLst/>
                <a:latin typeface="+mn-lt"/>
                <a:ea typeface="+mn-ea"/>
                <a:cs typeface="+mn-cs"/>
              </a:rPr>
              <a:t>future activities. </a:t>
            </a:r>
            <a:endParaRPr lang="en-AU" dirty="0"/>
          </a:p>
        </p:txBody>
      </p:sp>
      <p:sp>
        <p:nvSpPr>
          <p:cNvPr id="4" name="Slide Number Placeholder 3"/>
          <p:cNvSpPr>
            <a:spLocks noGrp="1"/>
          </p:cNvSpPr>
          <p:nvPr>
            <p:ph type="sldNum" sz="quarter" idx="5"/>
          </p:nvPr>
        </p:nvSpPr>
        <p:spPr/>
        <p:txBody>
          <a:bodyPr/>
          <a:lstStyle/>
          <a:p>
            <a:fld id="{45003F44-4011-4E13-A761-7A9D45D0BFC1}" type="slidenum">
              <a:rPr lang="en-AU" smtClean="0"/>
              <a:t>20</a:t>
            </a:fld>
            <a:endParaRPr lang="en-AU"/>
          </a:p>
        </p:txBody>
      </p:sp>
    </p:spTree>
    <p:extLst>
      <p:ext uri="{BB962C8B-B14F-4D97-AF65-F5344CB8AC3E}">
        <p14:creationId xmlns:p14="http://schemas.microsoft.com/office/powerpoint/2010/main" val="253842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ideo" Target="https://player.vimeo.com/video/832136936?app_id=122963" TargetMode="Externa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18.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2.svg"/><Relationship Id="rId4" Type="http://schemas.openxmlformats.org/officeDocument/2006/relationships/image" Target="../media/image21.svg"/></Relationships>
</file>

<file path=ppt/slides/_rels/slide16.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5.png"/><Relationship Id="rId2"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18.sv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8.svg"/></Relationships>
</file>

<file path=ppt/slides/_rels/slide19.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1.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3490258" y="1556988"/>
            <a:ext cx="2729479" cy="670997"/>
          </a:xfrm>
          <a:custGeom>
            <a:avLst/>
            <a:gdLst/>
            <a:ahLst/>
            <a:cxnLst/>
            <a:rect l="l" t="t" r="r" b="b"/>
            <a:pathLst>
              <a:path w="2729479" h="670997">
                <a:moveTo>
                  <a:pt x="0" y="0"/>
                </a:moveTo>
                <a:lnTo>
                  <a:pt x="2729479" y="0"/>
                </a:lnTo>
                <a:lnTo>
                  <a:pt x="2729479" y="670997"/>
                </a:lnTo>
                <a:lnTo>
                  <a:pt x="0" y="670997"/>
                </a:lnTo>
                <a:lnTo>
                  <a:pt x="0" y="0"/>
                </a:lnTo>
                <a:close/>
              </a:path>
            </a:pathLst>
          </a:custGeom>
          <a:blipFill>
            <a:blip r:embed="rId2"/>
            <a:stretch>
              <a:fillRect/>
            </a:stretch>
          </a:blipFill>
        </p:spPr>
        <p:txBody>
          <a:bodyPr/>
          <a:lstStyle/>
          <a:p>
            <a:endParaRPr lang="en-AU"/>
          </a:p>
        </p:txBody>
      </p:sp>
      <p:sp>
        <p:nvSpPr>
          <p:cNvPr id="3" name="Freeform 3"/>
          <p:cNvSpPr/>
          <p:nvPr/>
        </p:nvSpPr>
        <p:spPr>
          <a:xfrm>
            <a:off x="2615007" y="7395516"/>
            <a:ext cx="4479981" cy="425598"/>
          </a:xfrm>
          <a:custGeom>
            <a:avLst/>
            <a:gdLst/>
            <a:ahLst/>
            <a:cxnLst/>
            <a:rect l="l" t="t" r="r" b="b"/>
            <a:pathLst>
              <a:path w="4479981" h="425598">
                <a:moveTo>
                  <a:pt x="0" y="0"/>
                </a:moveTo>
                <a:lnTo>
                  <a:pt x="4479981" y="0"/>
                </a:lnTo>
                <a:lnTo>
                  <a:pt x="4479981" y="425598"/>
                </a:lnTo>
                <a:lnTo>
                  <a:pt x="0" y="4255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grpSp>
        <p:nvGrpSpPr>
          <p:cNvPr id="4" name="Group 4"/>
          <p:cNvGrpSpPr/>
          <p:nvPr/>
        </p:nvGrpSpPr>
        <p:grpSpPr>
          <a:xfrm>
            <a:off x="12598388" y="-98059"/>
            <a:ext cx="9321824" cy="10287000"/>
            <a:chOff x="0" y="0"/>
            <a:chExt cx="2455131" cy="2709333"/>
          </a:xfrm>
        </p:grpSpPr>
        <p:sp>
          <p:nvSpPr>
            <p:cNvPr id="5" name="Freeform 5"/>
            <p:cNvSpPr/>
            <p:nvPr/>
          </p:nvSpPr>
          <p:spPr>
            <a:xfrm>
              <a:off x="0" y="0"/>
              <a:ext cx="2455131" cy="2709333"/>
            </a:xfrm>
            <a:custGeom>
              <a:avLst/>
              <a:gdLst/>
              <a:ahLst/>
              <a:cxnLst/>
              <a:rect l="l" t="t" r="r" b="b"/>
              <a:pathLst>
                <a:path w="2455131" h="2709333">
                  <a:moveTo>
                    <a:pt x="0" y="0"/>
                  </a:moveTo>
                  <a:lnTo>
                    <a:pt x="2455131" y="0"/>
                  </a:lnTo>
                  <a:lnTo>
                    <a:pt x="2455131" y="2709333"/>
                  </a:lnTo>
                  <a:lnTo>
                    <a:pt x="0" y="2709333"/>
                  </a:lnTo>
                  <a:close/>
                </a:path>
              </a:pathLst>
            </a:custGeom>
            <a:solidFill>
              <a:srgbClr val="48BDBB">
                <a:alpha val="50980"/>
              </a:srgbClr>
            </a:solidFill>
          </p:spPr>
          <p:txBody>
            <a:bodyPr/>
            <a:lstStyle/>
            <a:p>
              <a:endParaRPr lang="en-AU"/>
            </a:p>
          </p:txBody>
        </p:sp>
        <p:sp>
          <p:nvSpPr>
            <p:cNvPr id="6" name="TextBox 6"/>
            <p:cNvSpPr txBox="1"/>
            <p:nvPr/>
          </p:nvSpPr>
          <p:spPr>
            <a:xfrm>
              <a:off x="0" y="-38100"/>
              <a:ext cx="2455131" cy="2747433"/>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10134600" y="1"/>
            <a:ext cx="8172450" cy="10287000"/>
          </a:xfrm>
          <a:custGeom>
            <a:avLst/>
            <a:gdLst/>
            <a:ahLst/>
            <a:cxnLst/>
            <a:rect l="l" t="t" r="r" b="b"/>
            <a:pathLst>
              <a:path w="8107997" h="11469725">
                <a:moveTo>
                  <a:pt x="0" y="0"/>
                </a:moveTo>
                <a:lnTo>
                  <a:pt x="8107997" y="0"/>
                </a:lnTo>
                <a:lnTo>
                  <a:pt x="8107997" y="11469725"/>
                </a:lnTo>
                <a:lnTo>
                  <a:pt x="0" y="11469725"/>
                </a:lnTo>
                <a:lnTo>
                  <a:pt x="0" y="0"/>
                </a:lnTo>
                <a:close/>
              </a:path>
            </a:pathLst>
          </a:custGeom>
          <a:blipFill>
            <a:blip r:embed="rId4"/>
            <a:stretch>
              <a:fillRect l="788" t="-3738" r="1" b="-7761"/>
            </a:stretch>
          </a:blipFill>
        </p:spPr>
        <p:txBody>
          <a:bodyPr/>
          <a:lstStyle/>
          <a:p>
            <a:endParaRPr lang="en-AU"/>
          </a:p>
        </p:txBody>
      </p:sp>
      <p:sp>
        <p:nvSpPr>
          <p:cNvPr id="8" name="TextBox 8"/>
          <p:cNvSpPr txBox="1"/>
          <p:nvPr/>
        </p:nvSpPr>
        <p:spPr>
          <a:xfrm>
            <a:off x="386973" y="2742335"/>
            <a:ext cx="8936048" cy="3995956"/>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Lesson 1:</a:t>
            </a:r>
          </a:p>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Introduction and Vocabulary Building</a:t>
            </a:r>
          </a:p>
        </p:txBody>
      </p:sp>
      <p:sp>
        <p:nvSpPr>
          <p:cNvPr id="9" name="TextBox 9"/>
          <p:cNvSpPr txBox="1"/>
          <p:nvPr/>
        </p:nvSpPr>
        <p:spPr>
          <a:xfrm>
            <a:off x="1848458" y="7900406"/>
            <a:ext cx="6013079" cy="1167138"/>
          </a:xfrm>
          <a:prstGeom prst="rect">
            <a:avLst/>
          </a:prstGeom>
        </p:spPr>
        <p:txBody>
          <a:bodyPr lIns="0" tIns="0" rIns="0" bIns="0" rtlCol="0" anchor="t">
            <a:spAutoFit/>
          </a:bodyPr>
          <a:lstStyle/>
          <a:p>
            <a:pPr algn="ctr">
              <a:lnSpc>
                <a:spcPts val="4728"/>
              </a:lnSpc>
            </a:pPr>
            <a:r>
              <a:rPr lang="en-US" sz="3377" b="1">
                <a:solidFill>
                  <a:srgbClr val="000000"/>
                </a:solidFill>
                <a:latin typeface="Verdana Pro Condensed Bold"/>
                <a:ea typeface="Verdana Pro Condensed Bold"/>
                <a:cs typeface="Verdana Pro Condensed Bold"/>
                <a:sym typeface="Verdana Pro Condensed Bold"/>
              </a:rPr>
              <a:t>Learning the skills to become expert report writers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1200606" y="0"/>
            <a:ext cx="8236605" cy="10813902"/>
          </a:xfrm>
          <a:custGeom>
            <a:avLst/>
            <a:gdLst/>
            <a:ahLst/>
            <a:cxnLst/>
            <a:rect l="l" t="t" r="r" b="b"/>
            <a:pathLst>
              <a:path w="8236605" h="10813902">
                <a:moveTo>
                  <a:pt x="0" y="0"/>
                </a:moveTo>
                <a:lnTo>
                  <a:pt x="8236605" y="0"/>
                </a:lnTo>
                <a:lnTo>
                  <a:pt x="8236605" y="10813902"/>
                </a:lnTo>
                <a:lnTo>
                  <a:pt x="0" y="10813902"/>
                </a:lnTo>
                <a:lnTo>
                  <a:pt x="0" y="0"/>
                </a:lnTo>
                <a:close/>
              </a:path>
            </a:pathLst>
          </a:custGeom>
          <a:blipFill>
            <a:blip r:embed="rId2"/>
            <a:stretch>
              <a:fillRect l="-26824" r="-106581"/>
            </a:stretch>
          </a:blipFill>
        </p:spPr>
        <p:txBody>
          <a:bodyPr/>
          <a:lstStyle/>
          <a:p>
            <a:endParaRPr lang="en-AU"/>
          </a:p>
        </p:txBody>
      </p:sp>
      <p:sp>
        <p:nvSpPr>
          <p:cNvPr id="3" name="TextBox 3"/>
          <p:cNvSpPr txBox="1"/>
          <p:nvPr/>
        </p:nvSpPr>
        <p:spPr>
          <a:xfrm>
            <a:off x="1028700" y="885825"/>
            <a:ext cx="7356663"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Lesson overview</a:t>
            </a:r>
          </a:p>
        </p:txBody>
      </p:sp>
      <p:sp>
        <p:nvSpPr>
          <p:cNvPr id="4" name="TextBox 4"/>
          <p:cNvSpPr txBox="1"/>
          <p:nvPr/>
        </p:nvSpPr>
        <p:spPr>
          <a:xfrm>
            <a:off x="1028700" y="3519549"/>
            <a:ext cx="7356663" cy="3860530"/>
          </a:xfrm>
          <a:prstGeom prst="rect">
            <a:avLst/>
          </a:prstGeom>
        </p:spPr>
        <p:txBody>
          <a:bodyPr lIns="0" tIns="0" rIns="0" bIns="0" rtlCol="0" anchor="t">
            <a:spAutoFit/>
          </a:bodyPr>
          <a:lstStyle/>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Hook &amp; Introduction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Group Work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Stretch &amp; Share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Wrap-Up Reflection </a:t>
            </a:r>
          </a:p>
        </p:txBody>
      </p:sp>
      <p:sp>
        <p:nvSpPr>
          <p:cNvPr id="5" name="TextBox 5"/>
          <p:cNvSpPr txBox="1"/>
          <p:nvPr/>
        </p:nvSpPr>
        <p:spPr>
          <a:xfrm>
            <a:off x="8632141" y="3519549"/>
            <a:ext cx="2437370" cy="3860530"/>
          </a:xfrm>
          <a:prstGeom prst="rect">
            <a:avLst/>
          </a:prstGeom>
        </p:spPr>
        <p:txBody>
          <a:bodyPr lIns="0" tIns="0" rIns="0" bIns="0" rtlCol="0" anchor="t">
            <a:spAutoFit/>
          </a:bodyPr>
          <a:lstStyle/>
          <a:p>
            <a:pPr algn="l">
              <a:lnSpc>
                <a:spcPts val="7817"/>
              </a:lnSpc>
            </a:pPr>
            <a:r>
              <a:rPr lang="en-US" sz="3908" b="1" dirty="0">
                <a:solidFill>
                  <a:srgbClr val="000000"/>
                </a:solidFill>
                <a:latin typeface="Verdana Pro Condensed Bold"/>
                <a:ea typeface="Verdana Pro Condensed Bold"/>
                <a:cs typeface="Verdana Pro Condensed Bold"/>
                <a:sym typeface="Verdana Pro Condensed Bold"/>
              </a:rPr>
              <a:t>10 mins</a:t>
            </a:r>
          </a:p>
          <a:p>
            <a:pPr algn="l">
              <a:lnSpc>
                <a:spcPts val="7817"/>
              </a:lnSpc>
            </a:pPr>
            <a:r>
              <a:rPr lang="en-US" sz="3908" b="1" dirty="0">
                <a:solidFill>
                  <a:srgbClr val="000000"/>
                </a:solidFill>
                <a:latin typeface="Verdana Pro Condensed Bold"/>
                <a:ea typeface="Verdana Pro Condensed Bold"/>
                <a:cs typeface="Verdana Pro Condensed Bold"/>
                <a:sym typeface="Verdana Pro Condensed Bold"/>
              </a:rPr>
              <a:t>15 mins</a:t>
            </a:r>
          </a:p>
          <a:p>
            <a:pPr algn="l">
              <a:lnSpc>
                <a:spcPts val="7817"/>
              </a:lnSpc>
            </a:pPr>
            <a:r>
              <a:rPr lang="en-US" sz="3908" b="1" dirty="0">
                <a:solidFill>
                  <a:srgbClr val="000000"/>
                </a:solidFill>
                <a:latin typeface="Verdana Pro Condensed Bold"/>
                <a:ea typeface="Verdana Pro Condensed Bold"/>
                <a:cs typeface="Verdana Pro Condensed Bold"/>
                <a:sym typeface="Verdana Pro Condensed Bold"/>
              </a:rPr>
              <a:t>15 mins</a:t>
            </a:r>
          </a:p>
          <a:p>
            <a:pPr algn="l">
              <a:lnSpc>
                <a:spcPts val="7817"/>
              </a:lnSpc>
            </a:pPr>
            <a:r>
              <a:rPr lang="en-US" sz="3908" b="1" dirty="0">
                <a:solidFill>
                  <a:srgbClr val="000000"/>
                </a:solidFill>
                <a:latin typeface="Verdana Pro Condensed Bold"/>
                <a:ea typeface="Verdana Pro Condensed Bold"/>
                <a:cs typeface="Verdana Pro Condensed Bold"/>
                <a:sym typeface="Verdana Pro Condensed Bold"/>
              </a:rPr>
              <a:t>5 mins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a:extLst>
            <a:ext uri="{FF2B5EF4-FFF2-40B4-BE49-F238E27FC236}">
              <a16:creationId xmlns:a16="http://schemas.microsoft.com/office/drawing/2014/main" id="{60F45677-3C78-D2F7-0DA1-2490C530C820}"/>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AC8A6DB4-7C12-EDAA-ADA9-673225C96356}"/>
              </a:ext>
            </a:extLst>
          </p:cNvPr>
          <p:cNvSpPr txBox="1"/>
          <p:nvPr/>
        </p:nvSpPr>
        <p:spPr>
          <a:xfrm>
            <a:off x="685800" y="1028700"/>
            <a:ext cx="9563100" cy="1231876"/>
          </a:xfrm>
          <a:prstGeom prst="rect">
            <a:avLst/>
          </a:prstGeom>
        </p:spPr>
        <p:txBody>
          <a:bodyPr wrap="square" lIns="0" tIns="0" rIns="0" bIns="0" rtlCol="0" anchor="t">
            <a:spAutoFit/>
          </a:bodyPr>
          <a:lstStyle/>
          <a:p>
            <a:pP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Learning intentions</a:t>
            </a:r>
          </a:p>
        </p:txBody>
      </p:sp>
      <p:sp>
        <p:nvSpPr>
          <p:cNvPr id="4" name="TextBox 4">
            <a:extLst>
              <a:ext uri="{FF2B5EF4-FFF2-40B4-BE49-F238E27FC236}">
                <a16:creationId xmlns:a16="http://schemas.microsoft.com/office/drawing/2014/main" id="{9E6D8DC2-DE39-B20B-4395-C2B23FEE6C89}"/>
              </a:ext>
            </a:extLst>
          </p:cNvPr>
          <p:cNvSpPr txBox="1"/>
          <p:nvPr/>
        </p:nvSpPr>
        <p:spPr>
          <a:xfrm>
            <a:off x="685800" y="3467100"/>
            <a:ext cx="16040100" cy="4855175"/>
          </a:xfrm>
          <a:prstGeom prst="rect">
            <a:avLst/>
          </a:prstGeom>
        </p:spPr>
        <p:txBody>
          <a:bodyPr wrap="square" lIns="0" tIns="0" rIns="0" bIns="0" rtlCol="0" anchor="t">
            <a:spAutoFit/>
          </a:bodyPr>
          <a:lstStyle/>
          <a:p>
            <a:pPr>
              <a:lnSpc>
                <a:spcPts val="7817"/>
              </a:lnSpc>
            </a:pPr>
            <a:r>
              <a:rPr lang="en-US" sz="3908" b="1" dirty="0">
                <a:solidFill>
                  <a:srgbClr val="000000"/>
                </a:solidFill>
                <a:latin typeface="Verdana Pro Condensed Bold"/>
                <a:ea typeface="Verdana Pro Condensed Bold"/>
                <a:cs typeface="Verdana Pro Condensed Bold"/>
                <a:sym typeface="Verdana Pro Condensed Bold"/>
              </a:rPr>
              <a:t>I can identify nouns and verbs </a:t>
            </a:r>
          </a:p>
          <a:p>
            <a:pPr>
              <a:lnSpc>
                <a:spcPts val="7817"/>
              </a:lnSpc>
            </a:pPr>
            <a:endParaRPr lang="en-US" sz="3908" b="1" dirty="0">
              <a:solidFill>
                <a:srgbClr val="000000"/>
              </a:solidFill>
              <a:latin typeface="Verdana Pro Condensed Bold"/>
              <a:ea typeface="Verdana Pro Condensed Bold"/>
              <a:cs typeface="Verdana Pro Condensed Bold"/>
              <a:sym typeface="Verdana Pro Condensed Bold"/>
            </a:endParaRPr>
          </a:p>
          <a:p>
            <a:pPr>
              <a:lnSpc>
                <a:spcPts val="7817"/>
              </a:lnSpc>
            </a:pPr>
            <a:r>
              <a:rPr lang="en-US" sz="3908" b="1" dirty="0">
                <a:solidFill>
                  <a:srgbClr val="000000"/>
                </a:solidFill>
                <a:latin typeface="Verdana Pro Condensed Bold"/>
                <a:ea typeface="Verdana Pro Condensed Bold"/>
                <a:cs typeface="Verdana Pro Condensed Bold"/>
                <a:sym typeface="Verdana Pro Condensed Bold"/>
              </a:rPr>
              <a:t>I </a:t>
            </a:r>
            <a:r>
              <a:rPr lang="en-US" sz="3908" b="1" dirty="0" err="1">
                <a:solidFill>
                  <a:srgbClr val="000000"/>
                </a:solidFill>
                <a:latin typeface="Verdana Pro Condensed Bold"/>
                <a:ea typeface="Verdana Pro Condensed Bold"/>
                <a:cs typeface="Verdana Pro Condensed Bold"/>
                <a:sym typeface="Verdana Pro Condensed Bold"/>
              </a:rPr>
              <a:t>recognise</a:t>
            </a:r>
            <a:r>
              <a:rPr lang="en-US" sz="3908" b="1" dirty="0">
                <a:solidFill>
                  <a:srgbClr val="000000"/>
                </a:solidFill>
                <a:latin typeface="Verdana Pro Condensed Bold"/>
                <a:ea typeface="Verdana Pro Condensed Bold"/>
                <a:cs typeface="Verdana Pro Condensed Bold"/>
                <a:sym typeface="Verdana Pro Condensed Bold"/>
              </a:rPr>
              <a:t> topic-specific vocabulary </a:t>
            </a:r>
          </a:p>
          <a:p>
            <a:pPr>
              <a:lnSpc>
                <a:spcPts val="7817"/>
              </a:lnSpc>
            </a:pPr>
            <a:endParaRPr lang="en-US" sz="3908" b="1" dirty="0">
              <a:solidFill>
                <a:srgbClr val="000000"/>
              </a:solidFill>
              <a:latin typeface="Verdana Pro Condensed Bold"/>
              <a:ea typeface="Verdana Pro Condensed Bold"/>
              <a:cs typeface="Verdana Pro Condensed Bold"/>
              <a:sym typeface="Verdana Pro Condensed Bold"/>
            </a:endParaRPr>
          </a:p>
          <a:p>
            <a:pPr>
              <a:lnSpc>
                <a:spcPts val="7817"/>
              </a:lnSpc>
            </a:pPr>
            <a:r>
              <a:rPr lang="en-US" sz="3908" b="1" dirty="0">
                <a:solidFill>
                  <a:srgbClr val="000000"/>
                </a:solidFill>
                <a:latin typeface="Verdana Pro Condensed Bold"/>
                <a:ea typeface="Verdana Pro Condensed Bold"/>
                <a:cs typeface="Verdana Pro Condensed Bold"/>
                <a:sym typeface="Verdana Pro Condensed Bold"/>
              </a:rPr>
              <a:t>I know that words can have different meanings in different contexts</a:t>
            </a:r>
          </a:p>
        </p:txBody>
      </p:sp>
    </p:spTree>
    <p:extLst>
      <p:ext uri="{BB962C8B-B14F-4D97-AF65-F5344CB8AC3E}">
        <p14:creationId xmlns:p14="http://schemas.microsoft.com/office/powerpoint/2010/main" val="2195749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3" name="Freeform 3"/>
          <p:cNvSpPr/>
          <p:nvPr/>
        </p:nvSpPr>
        <p:spPr>
          <a:xfrm>
            <a:off x="9752376" y="-393737"/>
            <a:ext cx="8765860" cy="11687814"/>
          </a:xfrm>
          <a:custGeom>
            <a:avLst/>
            <a:gdLst/>
            <a:ahLst/>
            <a:cxnLst/>
            <a:rect l="l" t="t" r="r" b="b"/>
            <a:pathLst>
              <a:path w="8765860" h="11687814">
                <a:moveTo>
                  <a:pt x="0" y="0"/>
                </a:moveTo>
                <a:lnTo>
                  <a:pt x="8765861" y="0"/>
                </a:lnTo>
                <a:lnTo>
                  <a:pt x="8765861" y="11687814"/>
                </a:lnTo>
                <a:lnTo>
                  <a:pt x="0" y="11687814"/>
                </a:lnTo>
                <a:lnTo>
                  <a:pt x="0" y="0"/>
                </a:lnTo>
                <a:close/>
              </a:path>
            </a:pathLst>
          </a:custGeom>
          <a:blipFill>
            <a:blip r:embed="rId3"/>
            <a:stretch>
              <a:fillRect/>
            </a:stretch>
          </a:blipFill>
        </p:spPr>
        <p:txBody>
          <a:bodyPr/>
          <a:lstStyle/>
          <a:p>
            <a:endParaRPr lang="en-AU"/>
          </a:p>
        </p:txBody>
      </p:sp>
      <p:sp>
        <p:nvSpPr>
          <p:cNvPr id="4" name="TextBox 4"/>
          <p:cNvSpPr txBox="1"/>
          <p:nvPr/>
        </p:nvSpPr>
        <p:spPr>
          <a:xfrm>
            <a:off x="1664552" y="2171700"/>
            <a:ext cx="5866810" cy="1298107"/>
          </a:xfrm>
          <a:prstGeom prst="rect">
            <a:avLst/>
          </a:prstGeom>
        </p:spPr>
        <p:txBody>
          <a:bodyPr lIns="0" tIns="0" rIns="0" bIns="0" rtlCol="0" anchor="t">
            <a:spAutoFit/>
          </a:bodyPr>
          <a:lstStyle/>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Meet Louise</a:t>
            </a:r>
          </a:p>
        </p:txBody>
      </p:sp>
      <p:sp>
        <p:nvSpPr>
          <p:cNvPr id="5" name="TextBox 5"/>
          <p:cNvSpPr txBox="1"/>
          <p:nvPr/>
        </p:nvSpPr>
        <p:spPr>
          <a:xfrm>
            <a:off x="533400" y="5119255"/>
            <a:ext cx="8129115" cy="1523046"/>
          </a:xfrm>
          <a:prstGeom prst="rect">
            <a:avLst/>
          </a:prstGeom>
        </p:spPr>
        <p:txBody>
          <a:bodyPr lIns="0" tIns="0" rIns="0" bIns="0" rtlCol="0" anchor="t">
            <a:spAutoFit/>
          </a:bodyPr>
          <a:lstStyle/>
          <a:p>
            <a:pPr algn="ctr">
              <a:lnSpc>
                <a:spcPts val="4060"/>
              </a:lnSpc>
            </a:pPr>
            <a:r>
              <a:rPr lang="en-US" sz="2900" b="1" dirty="0">
                <a:solidFill>
                  <a:srgbClr val="000000"/>
                </a:solidFill>
                <a:latin typeface="Verdana Pro Condensed Bold"/>
                <a:ea typeface="Verdana Pro Condensed Bold"/>
                <a:cs typeface="Verdana Pro Condensed Bold"/>
                <a:sym typeface="Verdana Pro Condensed Bold"/>
              </a:rPr>
              <a:t>What do we think Louise does for a job? </a:t>
            </a:r>
          </a:p>
          <a:p>
            <a:pPr algn="ctr">
              <a:lnSpc>
                <a:spcPts val="4060"/>
              </a:lnSpc>
            </a:pPr>
            <a:endParaRPr lang="en-US" sz="2900" b="1" dirty="0">
              <a:solidFill>
                <a:srgbClr val="000000"/>
              </a:solidFill>
              <a:latin typeface="Verdana Pro Condensed Bold"/>
              <a:ea typeface="Verdana Pro Condensed Bold"/>
              <a:cs typeface="Verdana Pro Condensed Bold"/>
              <a:sym typeface="Verdana Pro Condensed Bold"/>
            </a:endParaRPr>
          </a:p>
          <a:p>
            <a:pPr algn="ctr">
              <a:lnSpc>
                <a:spcPts val="4060"/>
              </a:lnSpc>
            </a:pPr>
            <a:r>
              <a:rPr lang="en-US" sz="2900" b="1" dirty="0">
                <a:solidFill>
                  <a:srgbClr val="000000"/>
                </a:solidFill>
                <a:latin typeface="Verdana Pro Condensed Bold"/>
                <a:ea typeface="Verdana Pro Condensed Bold"/>
                <a:cs typeface="Verdana Pro Condensed Bold"/>
                <a:sym typeface="Verdana Pro Condensed Bold"/>
              </a:rPr>
              <a:t>Split into groups and look for clues.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pic>
        <p:nvPicPr>
          <p:cNvPr id="2" name="Online Media 1" title="Louise Azzopardi_Fixer_Core Film">
            <a:hlinkClick r:id="" action="ppaction://media"/>
            <a:extLst>
              <a:ext uri="{FF2B5EF4-FFF2-40B4-BE49-F238E27FC236}">
                <a16:creationId xmlns:a16="http://schemas.microsoft.com/office/drawing/2014/main" id="{8E79E974-3C08-00C3-15B0-FE5381217513}"/>
              </a:ext>
            </a:extLst>
          </p:cNvPr>
          <p:cNvPicPr>
            <a:picLocks noRot="1" noChangeAspect="1"/>
          </p:cNvPicPr>
          <p:nvPr>
            <a:videoFile r:link="rId1"/>
          </p:nvPr>
        </p:nvPicPr>
        <p:blipFill>
          <a:blip r:embed="rId4"/>
          <a:stretch>
            <a:fillRect/>
          </a:stretch>
        </p:blipFill>
        <p:spPr>
          <a:xfrm>
            <a:off x="12700" y="0"/>
            <a:ext cx="18261013" cy="1028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4081428" y="2270238"/>
            <a:ext cx="5378748" cy="7584132"/>
          </a:xfrm>
          <a:custGeom>
            <a:avLst/>
            <a:gdLst/>
            <a:ahLst/>
            <a:cxnLst/>
            <a:rect l="l" t="t" r="r" b="b"/>
            <a:pathLst>
              <a:path w="5378748" h="7584132">
                <a:moveTo>
                  <a:pt x="0" y="0"/>
                </a:moveTo>
                <a:lnTo>
                  <a:pt x="5378748" y="0"/>
                </a:lnTo>
                <a:lnTo>
                  <a:pt x="5378748" y="7584132"/>
                </a:lnTo>
                <a:lnTo>
                  <a:pt x="0" y="7584132"/>
                </a:lnTo>
                <a:lnTo>
                  <a:pt x="0" y="0"/>
                </a:lnTo>
                <a:close/>
              </a:path>
            </a:pathLst>
          </a:custGeom>
          <a:blipFill>
            <a:blip r:embed="rId2"/>
            <a:stretch>
              <a:fillRect b="-326"/>
            </a:stretch>
          </a:blipFill>
        </p:spPr>
        <p:txBody>
          <a:bodyPr/>
          <a:lstStyle/>
          <a:p>
            <a:endParaRPr lang="en-AU"/>
          </a:p>
        </p:txBody>
      </p:sp>
      <p:sp>
        <p:nvSpPr>
          <p:cNvPr id="3" name="Freeform 3"/>
          <p:cNvSpPr/>
          <p:nvPr/>
        </p:nvSpPr>
        <p:spPr>
          <a:xfrm>
            <a:off x="9460176" y="2270238"/>
            <a:ext cx="4746396" cy="7584132"/>
          </a:xfrm>
          <a:custGeom>
            <a:avLst/>
            <a:gdLst/>
            <a:ahLst/>
            <a:cxnLst/>
            <a:rect l="l" t="t" r="r" b="b"/>
            <a:pathLst>
              <a:path w="4746396" h="7584132">
                <a:moveTo>
                  <a:pt x="0" y="0"/>
                </a:moveTo>
                <a:lnTo>
                  <a:pt x="4746396" y="0"/>
                </a:lnTo>
                <a:lnTo>
                  <a:pt x="4746396" y="7584132"/>
                </a:lnTo>
                <a:lnTo>
                  <a:pt x="0" y="7584132"/>
                </a:lnTo>
                <a:lnTo>
                  <a:pt x="0" y="0"/>
                </a:lnTo>
                <a:close/>
              </a:path>
            </a:pathLst>
          </a:custGeom>
          <a:blipFill>
            <a:blip r:embed="rId3"/>
            <a:stretch>
              <a:fillRect r="-19840"/>
            </a:stretch>
          </a:blipFill>
        </p:spPr>
        <p:txBody>
          <a:bodyPr/>
          <a:lstStyle/>
          <a:p>
            <a:endParaRPr lang="en-AU"/>
          </a:p>
        </p:txBody>
      </p:sp>
      <p:sp>
        <p:nvSpPr>
          <p:cNvPr id="4" name="TextBox 4"/>
          <p:cNvSpPr txBox="1"/>
          <p:nvPr/>
        </p:nvSpPr>
        <p:spPr>
          <a:xfrm>
            <a:off x="1750745" y="496368"/>
            <a:ext cx="15418862"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Louise is a heavy vehicle mechanic</a:t>
            </a: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262041" y="-447218"/>
            <a:ext cx="8954843" cy="10959009"/>
          </a:xfrm>
          <a:custGeom>
            <a:avLst/>
            <a:gdLst/>
            <a:ahLst/>
            <a:cxnLst/>
            <a:rect l="l" t="t" r="r" b="b"/>
            <a:pathLst>
              <a:path w="8954843" h="10959009">
                <a:moveTo>
                  <a:pt x="0" y="0"/>
                </a:moveTo>
                <a:lnTo>
                  <a:pt x="8954842" y="0"/>
                </a:lnTo>
                <a:lnTo>
                  <a:pt x="8954842" y="10959009"/>
                </a:lnTo>
                <a:lnTo>
                  <a:pt x="0" y="10959009"/>
                </a:lnTo>
                <a:lnTo>
                  <a:pt x="0" y="0"/>
                </a:lnTo>
                <a:close/>
              </a:path>
            </a:pathLst>
          </a:custGeom>
          <a:blipFill>
            <a:blip r:embed="rId2"/>
            <a:stretch>
              <a:fillRect l="-58913" r="-58652"/>
            </a:stretch>
          </a:blipFill>
        </p:spPr>
        <p:txBody>
          <a:bodyPr/>
          <a:lstStyle/>
          <a:p>
            <a:endParaRPr lang="en-AU"/>
          </a:p>
        </p:txBody>
      </p:sp>
      <p:sp>
        <p:nvSpPr>
          <p:cNvPr id="3" name="TextBox 3"/>
          <p:cNvSpPr txBox="1"/>
          <p:nvPr/>
        </p:nvSpPr>
        <p:spPr>
          <a:xfrm>
            <a:off x="8026176" y="415748"/>
            <a:ext cx="9566499"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What does Louise do?</a:t>
            </a:r>
          </a:p>
        </p:txBody>
      </p:sp>
      <p:sp>
        <p:nvSpPr>
          <p:cNvPr id="4" name="TextBox 4"/>
          <p:cNvSpPr txBox="1"/>
          <p:nvPr/>
        </p:nvSpPr>
        <p:spPr>
          <a:xfrm>
            <a:off x="12229899" y="4060161"/>
            <a:ext cx="5362776" cy="737766"/>
          </a:xfrm>
          <a:prstGeom prst="rect">
            <a:avLst/>
          </a:prstGeom>
        </p:spPr>
        <p:txBody>
          <a:bodyPr lIns="0" tIns="0" rIns="0" bIns="0" rtlCol="0" anchor="t">
            <a:spAutoFit/>
          </a:bodyPr>
          <a:lstStyle/>
          <a:p>
            <a:pPr algn="ctr">
              <a:lnSpc>
                <a:spcPts val="6433"/>
              </a:lnSpc>
            </a:pPr>
            <a:r>
              <a:rPr lang="en-US" sz="4595" b="1" dirty="0">
                <a:solidFill>
                  <a:srgbClr val="000000"/>
                </a:solidFill>
                <a:latin typeface="Verdana Pro Condensed Bold"/>
                <a:ea typeface="Verdana Pro Condensed Bold"/>
                <a:cs typeface="Verdana Pro Condensed Bold"/>
                <a:sym typeface="Verdana Pro Condensed Bold"/>
              </a:rPr>
              <a:t>She fixes big things</a:t>
            </a:r>
          </a:p>
        </p:txBody>
      </p:sp>
      <p:sp>
        <p:nvSpPr>
          <p:cNvPr id="5" name="TextBox 5"/>
          <p:cNvSpPr txBox="1"/>
          <p:nvPr/>
        </p:nvSpPr>
        <p:spPr>
          <a:xfrm>
            <a:off x="12460498" y="2429422"/>
            <a:ext cx="5132177" cy="775999"/>
          </a:xfrm>
          <a:prstGeom prst="rect">
            <a:avLst/>
          </a:prstGeom>
        </p:spPr>
        <p:txBody>
          <a:bodyPr lIns="0" tIns="0" rIns="0" bIns="0" rtlCol="0" anchor="t">
            <a:spAutoFit/>
          </a:bodyPr>
          <a:lstStyle/>
          <a:p>
            <a:pPr algn="ctr">
              <a:lnSpc>
                <a:spcPts val="6433"/>
              </a:lnSpc>
            </a:pPr>
            <a:r>
              <a:rPr lang="en-US" sz="4595" b="1" dirty="0">
                <a:solidFill>
                  <a:srgbClr val="000000"/>
                </a:solidFill>
                <a:latin typeface="Verdana Pro Condensed Bold"/>
                <a:ea typeface="Verdana Pro Condensed Bold"/>
                <a:cs typeface="Verdana Pro Condensed Bold"/>
                <a:sym typeface="Verdana Pro Condensed Bold"/>
              </a:rPr>
              <a:t>She teaches people</a:t>
            </a:r>
          </a:p>
        </p:txBody>
      </p:sp>
      <p:sp>
        <p:nvSpPr>
          <p:cNvPr id="6" name="TextBox 6"/>
          <p:cNvSpPr txBox="1"/>
          <p:nvPr/>
        </p:nvSpPr>
        <p:spPr>
          <a:xfrm>
            <a:off x="10659300" y="5690900"/>
            <a:ext cx="6933375" cy="775999"/>
          </a:xfrm>
          <a:prstGeom prst="rect">
            <a:avLst/>
          </a:prstGeom>
        </p:spPr>
        <p:txBody>
          <a:bodyPr lIns="0" tIns="0" rIns="0" bIns="0" rtlCol="0" anchor="t">
            <a:spAutoFit/>
          </a:bodyPr>
          <a:lstStyle/>
          <a:p>
            <a:pPr algn="ctr">
              <a:lnSpc>
                <a:spcPts val="6433"/>
              </a:lnSpc>
            </a:pPr>
            <a:r>
              <a:rPr lang="en-US" sz="4595" b="1" dirty="0">
                <a:solidFill>
                  <a:srgbClr val="000000"/>
                </a:solidFill>
                <a:latin typeface="Verdana Pro Condensed Bold"/>
                <a:ea typeface="Verdana Pro Condensed Bold"/>
                <a:cs typeface="Verdana Pro Condensed Bold"/>
                <a:sym typeface="Verdana Pro Condensed Bold"/>
              </a:rPr>
              <a:t>She works with her hands</a:t>
            </a:r>
          </a:p>
        </p:txBody>
      </p:sp>
      <p:sp>
        <p:nvSpPr>
          <p:cNvPr id="7" name="TextBox 7"/>
          <p:cNvSpPr txBox="1"/>
          <p:nvPr/>
        </p:nvSpPr>
        <p:spPr>
          <a:xfrm>
            <a:off x="13769723" y="7321639"/>
            <a:ext cx="3822952" cy="775999"/>
          </a:xfrm>
          <a:prstGeom prst="rect">
            <a:avLst/>
          </a:prstGeom>
        </p:spPr>
        <p:txBody>
          <a:bodyPr lIns="0" tIns="0" rIns="0" bIns="0" rtlCol="0" anchor="t">
            <a:spAutoFit/>
          </a:bodyPr>
          <a:lstStyle/>
          <a:p>
            <a:pPr algn="ctr">
              <a:lnSpc>
                <a:spcPts val="6433"/>
              </a:lnSpc>
            </a:pPr>
            <a:r>
              <a:rPr lang="en-US" sz="4595" b="1" dirty="0">
                <a:solidFill>
                  <a:srgbClr val="000000"/>
                </a:solidFill>
                <a:latin typeface="Verdana Pro Condensed Bold"/>
                <a:ea typeface="Verdana Pro Condensed Bold"/>
                <a:cs typeface="Verdana Pro Condensed Bold"/>
                <a:sym typeface="Verdana Pro Condensed Bold"/>
              </a:rPr>
              <a:t>She uses tools</a:t>
            </a:r>
          </a:p>
        </p:txBody>
      </p:sp>
      <p:sp>
        <p:nvSpPr>
          <p:cNvPr id="8" name="TextBox 8"/>
          <p:cNvSpPr txBox="1"/>
          <p:nvPr/>
        </p:nvSpPr>
        <p:spPr>
          <a:xfrm>
            <a:off x="9886930" y="8952378"/>
            <a:ext cx="7705745" cy="737766"/>
          </a:xfrm>
          <a:prstGeom prst="rect">
            <a:avLst/>
          </a:prstGeom>
        </p:spPr>
        <p:txBody>
          <a:bodyPr lIns="0" tIns="0" rIns="0" bIns="0" rtlCol="0" anchor="t">
            <a:spAutoFit/>
          </a:bodyPr>
          <a:lstStyle/>
          <a:p>
            <a:pPr algn="ctr">
              <a:lnSpc>
                <a:spcPts val="6433"/>
              </a:lnSpc>
            </a:pPr>
            <a:r>
              <a:rPr lang="en-US" sz="4595" b="1" dirty="0">
                <a:solidFill>
                  <a:srgbClr val="000000"/>
                </a:solidFill>
                <a:latin typeface="Verdana Pro Condensed Bold"/>
                <a:ea typeface="Verdana Pro Condensed Bold"/>
                <a:cs typeface="Verdana Pro Condensed Bold"/>
                <a:sym typeface="Verdana Pro Condensed Bold"/>
              </a:rPr>
              <a:t>She knows how things work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1467272" y="3011317"/>
            <a:ext cx="15353455" cy="537845"/>
          </a:xfrm>
          <a:prstGeom prst="rect">
            <a:avLst/>
          </a:prstGeom>
        </p:spPr>
        <p:txBody>
          <a:bodyPr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She writes reports for her customers.</a:t>
            </a:r>
          </a:p>
        </p:txBody>
      </p:sp>
      <p:sp>
        <p:nvSpPr>
          <p:cNvPr id="3" name="TextBox 3"/>
          <p:cNvSpPr txBox="1"/>
          <p:nvPr/>
        </p:nvSpPr>
        <p:spPr>
          <a:xfrm>
            <a:off x="2598847" y="885825"/>
            <a:ext cx="13090306" cy="1231876"/>
          </a:xfrm>
          <a:prstGeom prst="rect">
            <a:avLst/>
          </a:prstGeom>
        </p:spPr>
        <p:txBody>
          <a:bodyPr lIns="0" tIns="0" rIns="0" bIns="0" rtlCol="0" anchor="t">
            <a:spAutoFit/>
          </a:bodyPr>
          <a:lstStyle/>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What else does Louise do?</a:t>
            </a:r>
          </a:p>
        </p:txBody>
      </p:sp>
      <p:sp>
        <p:nvSpPr>
          <p:cNvPr id="8" name="Freeform 2">
            <a:extLst>
              <a:ext uri="{FF2B5EF4-FFF2-40B4-BE49-F238E27FC236}">
                <a16:creationId xmlns:a16="http://schemas.microsoft.com/office/drawing/2014/main" id="{B9309A0F-7631-8D23-EAAD-E2F52BE04FA9}"/>
              </a:ext>
            </a:extLst>
          </p:cNvPr>
          <p:cNvSpPr/>
          <p:nvPr/>
        </p:nvSpPr>
        <p:spPr>
          <a:xfrm>
            <a:off x="7126793" y="4610100"/>
            <a:ext cx="4034411" cy="4597619"/>
          </a:xfrm>
          <a:custGeom>
            <a:avLst/>
            <a:gdLst/>
            <a:ahLst/>
            <a:cxnLst/>
            <a:rect l="l" t="t" r="r" b="b"/>
            <a:pathLst>
              <a:path w="4034411" h="4597619">
                <a:moveTo>
                  <a:pt x="0" y="0"/>
                </a:moveTo>
                <a:lnTo>
                  <a:pt x="4034411" y="0"/>
                </a:lnTo>
                <a:lnTo>
                  <a:pt x="4034411" y="4597619"/>
                </a:lnTo>
                <a:lnTo>
                  <a:pt x="0" y="4597619"/>
                </a:lnTo>
                <a:lnTo>
                  <a:pt x="0" y="0"/>
                </a:lnTo>
                <a:close/>
              </a:path>
            </a:pathLst>
          </a:custGeom>
          <a:blipFill>
            <a:blip r:embed="rId3"/>
            <a:stretch>
              <a:fillRect/>
            </a:stretch>
          </a:blipFill>
        </p:spPr>
        <p:txBody>
          <a:bodyPr/>
          <a:lstStyle/>
          <a:p>
            <a:endParaRPr lang="en-AU"/>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3671947" y="3511062"/>
            <a:ext cx="4034411" cy="4597619"/>
          </a:xfrm>
          <a:custGeom>
            <a:avLst/>
            <a:gdLst/>
            <a:ahLst/>
            <a:cxnLst/>
            <a:rect l="l" t="t" r="r" b="b"/>
            <a:pathLst>
              <a:path w="4034411" h="4597619">
                <a:moveTo>
                  <a:pt x="0" y="0"/>
                </a:moveTo>
                <a:lnTo>
                  <a:pt x="4034411" y="0"/>
                </a:lnTo>
                <a:lnTo>
                  <a:pt x="4034411" y="4597619"/>
                </a:lnTo>
                <a:lnTo>
                  <a:pt x="0" y="4597619"/>
                </a:lnTo>
                <a:lnTo>
                  <a:pt x="0" y="0"/>
                </a:lnTo>
                <a:close/>
              </a:path>
            </a:pathLst>
          </a:custGeom>
          <a:blipFill>
            <a:blip r:embed="rId2"/>
            <a:stretch>
              <a:fillRect/>
            </a:stretch>
          </a:blipFill>
        </p:spPr>
        <p:txBody>
          <a:bodyPr/>
          <a:lstStyle/>
          <a:p>
            <a:endParaRPr lang="en-AU"/>
          </a:p>
        </p:txBody>
      </p:sp>
      <p:sp>
        <p:nvSpPr>
          <p:cNvPr id="3" name="TextBox 3"/>
          <p:cNvSpPr txBox="1"/>
          <p:nvPr/>
        </p:nvSpPr>
        <p:spPr>
          <a:xfrm>
            <a:off x="2598847" y="885825"/>
            <a:ext cx="13090306" cy="1231876"/>
          </a:xfrm>
          <a:prstGeom prst="rect">
            <a:avLst/>
          </a:prstGeom>
        </p:spPr>
        <p:txBody>
          <a:bodyPr lIns="0" tIns="0" rIns="0" bIns="0" rtlCol="0" anchor="t">
            <a:spAutoFit/>
          </a:bodyPr>
          <a:lstStyle/>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Reports</a:t>
            </a:r>
          </a:p>
        </p:txBody>
      </p:sp>
      <p:sp>
        <p:nvSpPr>
          <p:cNvPr id="4" name="TextBox 4"/>
          <p:cNvSpPr txBox="1"/>
          <p:nvPr/>
        </p:nvSpPr>
        <p:spPr>
          <a:xfrm>
            <a:off x="1278573" y="2831075"/>
            <a:ext cx="13140779" cy="537845"/>
          </a:xfrm>
          <a:prstGeom prst="rect">
            <a:avLst/>
          </a:prstGeom>
        </p:spPr>
        <p:txBody>
          <a:bodyPr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A report is a very important document a mechanic prepares. </a:t>
            </a:r>
          </a:p>
        </p:txBody>
      </p:sp>
      <p:sp>
        <p:nvSpPr>
          <p:cNvPr id="5" name="TextBox 5"/>
          <p:cNvSpPr txBox="1"/>
          <p:nvPr/>
        </p:nvSpPr>
        <p:spPr>
          <a:xfrm>
            <a:off x="1278572" y="3845349"/>
            <a:ext cx="8246427" cy="537845"/>
          </a:xfrm>
          <a:prstGeom prst="rect">
            <a:avLst/>
          </a:prstGeom>
        </p:spPr>
        <p:txBody>
          <a:bodyPr wrap="square"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It includes the mechanic’s findings</a:t>
            </a:r>
          </a:p>
        </p:txBody>
      </p:sp>
      <p:sp>
        <p:nvSpPr>
          <p:cNvPr id="6" name="TextBox 6"/>
          <p:cNvSpPr txBox="1"/>
          <p:nvPr/>
        </p:nvSpPr>
        <p:spPr>
          <a:xfrm>
            <a:off x="1278573" y="4859622"/>
            <a:ext cx="7350919" cy="537845"/>
          </a:xfrm>
          <a:prstGeom prst="rect">
            <a:avLst/>
          </a:prstGeom>
        </p:spPr>
        <p:txBody>
          <a:bodyPr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It uses clear language  </a:t>
            </a:r>
          </a:p>
        </p:txBody>
      </p:sp>
      <p:sp>
        <p:nvSpPr>
          <p:cNvPr id="7" name="TextBox 7"/>
          <p:cNvSpPr txBox="1"/>
          <p:nvPr/>
        </p:nvSpPr>
        <p:spPr>
          <a:xfrm>
            <a:off x="1278573" y="5830354"/>
            <a:ext cx="9695323" cy="517899"/>
          </a:xfrm>
          <a:prstGeom prst="rect">
            <a:avLst/>
          </a:prstGeom>
        </p:spPr>
        <p:txBody>
          <a:bodyPr wrap="square" lIns="0" tIns="0" rIns="0" bIns="0" rtlCol="0" anchor="t">
            <a:spAutoFit/>
          </a:bodyPr>
          <a:lstStyle/>
          <a:p>
            <a:pPr marL="690881" lvl="1" indent="-345440">
              <a:lnSpc>
                <a:spcPts val="4480"/>
              </a:lnSpc>
              <a:buFont typeface="Arial"/>
              <a:buChar char="•"/>
            </a:pPr>
            <a:r>
              <a:rPr lang="en-US" sz="3200" b="1">
                <a:solidFill>
                  <a:srgbClr val="000000"/>
                </a:solidFill>
                <a:latin typeface="Verdana Pro Condensed Bold"/>
                <a:ea typeface="Verdana Pro Condensed Bold"/>
                <a:cs typeface="Verdana Pro Condensed Bold"/>
                <a:sym typeface="Verdana Pro Condensed Bold"/>
              </a:rPr>
              <a:t>It outlines the work the mechanic has done</a:t>
            </a:r>
          </a:p>
        </p:txBody>
      </p:sp>
      <p:sp>
        <p:nvSpPr>
          <p:cNvPr id="8" name="TextBox 8"/>
          <p:cNvSpPr txBox="1"/>
          <p:nvPr/>
        </p:nvSpPr>
        <p:spPr>
          <a:xfrm>
            <a:off x="1278573" y="6888169"/>
            <a:ext cx="6220123" cy="537845"/>
          </a:xfrm>
          <a:prstGeom prst="rect">
            <a:avLst/>
          </a:prstGeom>
        </p:spPr>
        <p:txBody>
          <a:bodyPr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It includes recommendations </a:t>
            </a:r>
          </a:p>
        </p:txBody>
      </p:sp>
      <p:sp>
        <p:nvSpPr>
          <p:cNvPr id="9" name="TextBox 9"/>
          <p:cNvSpPr txBox="1"/>
          <p:nvPr/>
        </p:nvSpPr>
        <p:spPr>
          <a:xfrm>
            <a:off x="1278573" y="8511758"/>
            <a:ext cx="15980727" cy="1672061"/>
          </a:xfrm>
          <a:prstGeom prst="rect">
            <a:avLst/>
          </a:prstGeom>
        </p:spPr>
        <p:txBody>
          <a:bodyPr lIns="0" tIns="0" rIns="0" bIns="0" rtlCol="0" anchor="t">
            <a:spAutoFit/>
          </a:bodyPr>
          <a:lstStyle/>
          <a:p>
            <a:pPr algn="ctr">
              <a:lnSpc>
                <a:spcPts val="4480"/>
              </a:lnSpc>
            </a:pPr>
            <a:r>
              <a:rPr lang="en-US" sz="3200" b="1" dirty="0">
                <a:solidFill>
                  <a:srgbClr val="000000"/>
                </a:solidFill>
                <a:latin typeface="Verdana Pro Condensed Bold"/>
              </a:rPr>
              <a:t>The report must clearly communicate complex information so the customer understands the situation and can make the best decision about repairs.</a:t>
            </a:r>
          </a:p>
          <a:p>
            <a:pPr algn="ctr">
              <a:lnSpc>
                <a:spcPts val="4480"/>
              </a:lnSpc>
            </a:pPr>
            <a:endParaRPr lang="en-US" sz="3200" b="1" dirty="0">
              <a:solidFill>
                <a:srgbClr val="000000"/>
              </a:solidFill>
              <a:latin typeface="Verdana Pro Condensed Bold"/>
              <a:ea typeface="Verdana Pro Condensed Bold"/>
              <a:cs typeface="Verdana Pro Condensed Bold"/>
              <a:sym typeface="Verdana Pro Condensed Bold"/>
            </a:endParaRP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6183036" y="5205613"/>
            <a:ext cx="3622089" cy="4052687"/>
          </a:xfrm>
          <a:custGeom>
            <a:avLst/>
            <a:gdLst/>
            <a:ahLst/>
            <a:cxnLst/>
            <a:rect l="l" t="t" r="r" b="b"/>
            <a:pathLst>
              <a:path w="3622089" h="4052687">
                <a:moveTo>
                  <a:pt x="0" y="0"/>
                </a:moveTo>
                <a:lnTo>
                  <a:pt x="3622090" y="0"/>
                </a:lnTo>
                <a:lnTo>
                  <a:pt x="3622090" y="4052687"/>
                </a:lnTo>
                <a:lnTo>
                  <a:pt x="0" y="4052687"/>
                </a:lnTo>
                <a:lnTo>
                  <a:pt x="0" y="0"/>
                </a:lnTo>
                <a:close/>
              </a:path>
            </a:pathLst>
          </a:custGeom>
          <a:blipFill>
            <a:blip r:embed="rId2"/>
            <a:stretch>
              <a:fillRect/>
            </a:stretch>
          </a:blipFill>
        </p:spPr>
        <p:txBody>
          <a:bodyPr/>
          <a:lstStyle/>
          <a:p>
            <a:endParaRPr lang="en-AU"/>
          </a:p>
        </p:txBody>
      </p:sp>
      <p:sp>
        <p:nvSpPr>
          <p:cNvPr id="3" name="Freeform 3"/>
          <p:cNvSpPr/>
          <p:nvPr/>
        </p:nvSpPr>
        <p:spPr>
          <a:xfrm>
            <a:off x="786842" y="4654993"/>
            <a:ext cx="3644256" cy="5153927"/>
          </a:xfrm>
          <a:custGeom>
            <a:avLst/>
            <a:gdLst/>
            <a:ahLst/>
            <a:cxnLst/>
            <a:rect l="l" t="t" r="r" b="b"/>
            <a:pathLst>
              <a:path w="3644256" h="5153927">
                <a:moveTo>
                  <a:pt x="0" y="0"/>
                </a:moveTo>
                <a:lnTo>
                  <a:pt x="3644256" y="0"/>
                </a:lnTo>
                <a:lnTo>
                  <a:pt x="3644256" y="5153927"/>
                </a:lnTo>
                <a:lnTo>
                  <a:pt x="0" y="5153927"/>
                </a:lnTo>
                <a:lnTo>
                  <a:pt x="0" y="0"/>
                </a:lnTo>
                <a:close/>
              </a:path>
            </a:pathLst>
          </a:custGeom>
          <a:blipFill>
            <a:blip r:embed="rId3"/>
            <a:stretch>
              <a:fillRect/>
            </a:stretch>
          </a:blipFill>
        </p:spPr>
        <p:txBody>
          <a:bodyPr/>
          <a:lstStyle/>
          <a:p>
            <a:endParaRPr lang="en-AU"/>
          </a:p>
        </p:txBody>
      </p:sp>
      <p:sp>
        <p:nvSpPr>
          <p:cNvPr id="4" name="Freeform 4"/>
          <p:cNvSpPr/>
          <p:nvPr/>
        </p:nvSpPr>
        <p:spPr>
          <a:xfrm>
            <a:off x="3963636" y="6177873"/>
            <a:ext cx="1876556" cy="1876556"/>
          </a:xfrm>
          <a:custGeom>
            <a:avLst/>
            <a:gdLst/>
            <a:ahLst/>
            <a:cxnLst/>
            <a:rect l="l" t="t" r="r" b="b"/>
            <a:pathLst>
              <a:path w="1876556" h="1876556">
                <a:moveTo>
                  <a:pt x="0" y="0"/>
                </a:moveTo>
                <a:lnTo>
                  <a:pt x="1876556" y="0"/>
                </a:lnTo>
                <a:lnTo>
                  <a:pt x="1876556" y="1876556"/>
                </a:lnTo>
                <a:lnTo>
                  <a:pt x="0" y="1876556"/>
                </a:lnTo>
                <a:lnTo>
                  <a:pt x="0" y="0"/>
                </a:lnTo>
                <a:close/>
              </a:path>
            </a:pathLst>
          </a:custGeom>
          <a:blipFill>
            <a:blip r:embed="rId4"/>
            <a:stretch>
              <a:fillRect/>
            </a:stretch>
          </a:blipFill>
        </p:spPr>
        <p:txBody>
          <a:bodyPr/>
          <a:lstStyle/>
          <a:p>
            <a:endParaRPr lang="en-AU"/>
          </a:p>
        </p:txBody>
      </p:sp>
      <p:sp>
        <p:nvSpPr>
          <p:cNvPr id="5" name="Freeform 5"/>
          <p:cNvSpPr/>
          <p:nvPr/>
        </p:nvSpPr>
        <p:spPr>
          <a:xfrm>
            <a:off x="10147970" y="6177873"/>
            <a:ext cx="2433136" cy="1876556"/>
          </a:xfrm>
          <a:custGeom>
            <a:avLst/>
            <a:gdLst/>
            <a:ahLst/>
            <a:cxnLst/>
            <a:rect l="l" t="t" r="r" b="b"/>
            <a:pathLst>
              <a:path w="2433136" h="1876556">
                <a:moveTo>
                  <a:pt x="0" y="0"/>
                </a:moveTo>
                <a:lnTo>
                  <a:pt x="2433136" y="0"/>
                </a:lnTo>
                <a:lnTo>
                  <a:pt x="2433136" y="1876556"/>
                </a:lnTo>
                <a:lnTo>
                  <a:pt x="0" y="1876556"/>
                </a:lnTo>
                <a:lnTo>
                  <a:pt x="0" y="0"/>
                </a:lnTo>
                <a:close/>
              </a:path>
            </a:pathLst>
          </a:custGeom>
          <a:blipFill>
            <a:blip r:embed="rId5"/>
            <a:stretch>
              <a:fillRect/>
            </a:stretch>
          </a:blipFill>
        </p:spPr>
        <p:txBody>
          <a:bodyPr/>
          <a:lstStyle/>
          <a:p>
            <a:endParaRPr lang="en-AU"/>
          </a:p>
        </p:txBody>
      </p:sp>
      <p:sp>
        <p:nvSpPr>
          <p:cNvPr id="6" name="Freeform 6"/>
          <p:cNvSpPr/>
          <p:nvPr/>
        </p:nvSpPr>
        <p:spPr>
          <a:xfrm>
            <a:off x="12921303" y="5205613"/>
            <a:ext cx="4057760" cy="4052687"/>
          </a:xfrm>
          <a:custGeom>
            <a:avLst/>
            <a:gdLst/>
            <a:ahLst/>
            <a:cxnLst/>
            <a:rect l="l" t="t" r="r" b="b"/>
            <a:pathLst>
              <a:path w="4057760" h="4052687">
                <a:moveTo>
                  <a:pt x="0" y="0"/>
                </a:moveTo>
                <a:lnTo>
                  <a:pt x="4057760" y="0"/>
                </a:lnTo>
                <a:lnTo>
                  <a:pt x="4057760" y="4052687"/>
                </a:lnTo>
                <a:lnTo>
                  <a:pt x="0" y="405268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U"/>
          </a:p>
        </p:txBody>
      </p:sp>
      <p:sp>
        <p:nvSpPr>
          <p:cNvPr id="7" name="TextBox 7"/>
          <p:cNvSpPr txBox="1"/>
          <p:nvPr/>
        </p:nvSpPr>
        <p:spPr>
          <a:xfrm>
            <a:off x="2478425" y="3646949"/>
            <a:ext cx="13331151" cy="846386"/>
          </a:xfrm>
          <a:prstGeom prst="rect">
            <a:avLst/>
          </a:prstGeom>
        </p:spPr>
        <p:txBody>
          <a:bodyPr lIns="0" tIns="0" rIns="0" bIns="0" rtlCol="0" anchor="t">
            <a:spAutoFit/>
          </a:bodyPr>
          <a:lstStyle/>
          <a:p>
            <a:pPr algn="ctr">
              <a:lnSpc>
                <a:spcPts val="3296"/>
              </a:lnSpc>
            </a:pPr>
            <a:r>
              <a:rPr lang="en-US" sz="3200" b="1" dirty="0">
                <a:solidFill>
                  <a:srgbClr val="000000"/>
                </a:solidFill>
                <a:latin typeface="Verdana Pro Bold"/>
                <a:ea typeface="Verdana Pro Bold"/>
                <a:cs typeface="Verdana Pro Bold"/>
                <a:sym typeface="Verdana Pro Bold"/>
              </a:rPr>
              <a:t>You are all going to learn the skills </a:t>
            </a:r>
          </a:p>
          <a:p>
            <a:pPr algn="ctr">
              <a:lnSpc>
                <a:spcPts val="3296"/>
              </a:lnSpc>
            </a:pPr>
            <a:r>
              <a:rPr lang="en-US" sz="3200" b="1" dirty="0">
                <a:solidFill>
                  <a:srgbClr val="000000"/>
                </a:solidFill>
                <a:latin typeface="Verdana Pro Bold"/>
                <a:ea typeface="Verdana Pro Bold"/>
                <a:cs typeface="Verdana Pro Bold"/>
                <a:sym typeface="Verdana Pro Bold"/>
              </a:rPr>
              <a:t>needed to become excellent report writers. </a:t>
            </a:r>
          </a:p>
        </p:txBody>
      </p:sp>
      <p:sp>
        <p:nvSpPr>
          <p:cNvPr id="8" name="TextBox 8"/>
          <p:cNvSpPr txBox="1"/>
          <p:nvPr/>
        </p:nvSpPr>
        <p:spPr>
          <a:xfrm>
            <a:off x="1978078" y="1030940"/>
            <a:ext cx="14331844"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Becoming the experts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9144000" y="-229288"/>
            <a:ext cx="10588650" cy="10745577"/>
          </a:xfrm>
          <a:custGeom>
            <a:avLst/>
            <a:gdLst/>
            <a:ahLst/>
            <a:cxnLst/>
            <a:rect l="l" t="t" r="r" b="b"/>
            <a:pathLst>
              <a:path w="10588650" h="10745577">
                <a:moveTo>
                  <a:pt x="0" y="0"/>
                </a:moveTo>
                <a:lnTo>
                  <a:pt x="10588650" y="0"/>
                </a:lnTo>
                <a:lnTo>
                  <a:pt x="10588650" y="10745576"/>
                </a:lnTo>
                <a:lnTo>
                  <a:pt x="0" y="10745576"/>
                </a:lnTo>
                <a:lnTo>
                  <a:pt x="0" y="0"/>
                </a:lnTo>
                <a:close/>
              </a:path>
            </a:pathLst>
          </a:custGeom>
          <a:blipFill>
            <a:blip r:embed="rId2"/>
            <a:stretch>
              <a:fillRect l="-32208" r="-48204"/>
            </a:stretch>
          </a:blipFill>
        </p:spPr>
        <p:txBody>
          <a:bodyPr/>
          <a:lstStyle/>
          <a:p>
            <a:endParaRPr lang="en-AU"/>
          </a:p>
        </p:txBody>
      </p:sp>
      <p:sp>
        <p:nvSpPr>
          <p:cNvPr id="3" name="TextBox 3"/>
          <p:cNvSpPr txBox="1"/>
          <p:nvPr/>
        </p:nvSpPr>
        <p:spPr>
          <a:xfrm>
            <a:off x="679175" y="342900"/>
            <a:ext cx="3627251" cy="1289905"/>
          </a:xfrm>
          <a:prstGeom prst="rect">
            <a:avLst/>
          </a:prstGeom>
        </p:spPr>
        <p:txBody>
          <a:bodyPr wrap="square" lIns="0" tIns="0" rIns="0" bIns="0" rtlCol="0" anchor="t">
            <a:spAutoFit/>
          </a:bodyPr>
          <a:lstStyle/>
          <a:p>
            <a:pPr algn="ctr">
              <a:lnSpc>
                <a:spcPts val="11200"/>
              </a:lnSpc>
            </a:pPr>
            <a:r>
              <a:rPr lang="en-US" sz="8000" b="1" dirty="0">
                <a:solidFill>
                  <a:srgbClr val="000000"/>
                </a:solidFill>
                <a:latin typeface="Verdana Pro Condensed Bold"/>
                <a:ea typeface="Verdana Pro Condensed Bold"/>
                <a:cs typeface="Verdana Pro Condensed Bold"/>
                <a:sym typeface="Verdana Pro Condensed Bold"/>
              </a:rPr>
              <a:t>How?</a:t>
            </a:r>
          </a:p>
        </p:txBody>
      </p:sp>
      <p:sp>
        <p:nvSpPr>
          <p:cNvPr id="4" name="TextBox 4"/>
          <p:cNvSpPr txBox="1"/>
          <p:nvPr/>
        </p:nvSpPr>
        <p:spPr>
          <a:xfrm>
            <a:off x="677402" y="2235994"/>
            <a:ext cx="7258047" cy="615553"/>
          </a:xfrm>
          <a:prstGeom prst="rect">
            <a:avLst/>
          </a:prstGeom>
        </p:spPr>
        <p:txBody>
          <a:bodyPr wrap="square" lIns="0" tIns="0" rIns="0" bIns="0" rtlCol="0" anchor="t">
            <a:spAutoFit/>
          </a:bodyPr>
          <a:lstStyle/>
          <a:p>
            <a:r>
              <a:rPr lang="en-US" sz="4000" b="1" dirty="0"/>
              <a:t>1:</a:t>
            </a:r>
            <a:r>
              <a:rPr lang="en-US" sz="4000" dirty="0"/>
              <a:t> Build vocabulary</a:t>
            </a:r>
          </a:p>
        </p:txBody>
      </p:sp>
      <p:sp>
        <p:nvSpPr>
          <p:cNvPr id="12" name="TextBox 4">
            <a:extLst>
              <a:ext uri="{FF2B5EF4-FFF2-40B4-BE49-F238E27FC236}">
                <a16:creationId xmlns:a16="http://schemas.microsoft.com/office/drawing/2014/main" id="{85701274-A5CF-EFD9-776F-1C394E01FC90}"/>
              </a:ext>
            </a:extLst>
          </p:cNvPr>
          <p:cNvSpPr txBox="1"/>
          <p:nvPr/>
        </p:nvSpPr>
        <p:spPr>
          <a:xfrm>
            <a:off x="677402" y="4070289"/>
            <a:ext cx="7696203" cy="615553"/>
          </a:xfrm>
          <a:prstGeom prst="rect">
            <a:avLst/>
          </a:prstGeom>
        </p:spPr>
        <p:txBody>
          <a:bodyPr wrap="square" lIns="0" tIns="0" rIns="0" bIns="0" rtlCol="0" anchor="t">
            <a:spAutoFit/>
          </a:bodyPr>
          <a:lstStyle/>
          <a:p>
            <a:r>
              <a:rPr lang="en-US" sz="4000" b="1" dirty="0"/>
              <a:t>2:</a:t>
            </a:r>
            <a:r>
              <a:rPr lang="en-US" sz="4000" dirty="0"/>
              <a:t> Learn about sentence types</a:t>
            </a:r>
          </a:p>
        </p:txBody>
      </p:sp>
      <p:sp>
        <p:nvSpPr>
          <p:cNvPr id="13" name="TextBox 4">
            <a:extLst>
              <a:ext uri="{FF2B5EF4-FFF2-40B4-BE49-F238E27FC236}">
                <a16:creationId xmlns:a16="http://schemas.microsoft.com/office/drawing/2014/main" id="{7CD6FF28-E210-CECE-15E8-9DFFA0F49827}"/>
              </a:ext>
            </a:extLst>
          </p:cNvPr>
          <p:cNvSpPr txBox="1"/>
          <p:nvPr/>
        </p:nvSpPr>
        <p:spPr>
          <a:xfrm>
            <a:off x="691667" y="5838519"/>
            <a:ext cx="7258047" cy="615553"/>
          </a:xfrm>
          <a:prstGeom prst="rect">
            <a:avLst/>
          </a:prstGeom>
        </p:spPr>
        <p:txBody>
          <a:bodyPr wrap="square" lIns="0" tIns="0" rIns="0" bIns="0" rtlCol="0" anchor="t">
            <a:spAutoFit/>
          </a:bodyPr>
          <a:lstStyle/>
          <a:p>
            <a:r>
              <a:rPr lang="en-US" sz="4000" b="1" dirty="0"/>
              <a:t>3:</a:t>
            </a:r>
            <a:r>
              <a:rPr lang="en-US" sz="4000" dirty="0"/>
              <a:t> Explore clauses</a:t>
            </a:r>
          </a:p>
        </p:txBody>
      </p:sp>
      <p:sp>
        <p:nvSpPr>
          <p:cNvPr id="18" name="TextBox 4">
            <a:extLst>
              <a:ext uri="{FF2B5EF4-FFF2-40B4-BE49-F238E27FC236}">
                <a16:creationId xmlns:a16="http://schemas.microsoft.com/office/drawing/2014/main" id="{9899CE26-5A66-5B2E-9257-70970A707D14}"/>
              </a:ext>
            </a:extLst>
          </p:cNvPr>
          <p:cNvSpPr txBox="1"/>
          <p:nvPr/>
        </p:nvSpPr>
        <p:spPr>
          <a:xfrm>
            <a:off x="691667" y="7606749"/>
            <a:ext cx="8268525" cy="615553"/>
          </a:xfrm>
          <a:prstGeom prst="rect">
            <a:avLst/>
          </a:prstGeom>
        </p:spPr>
        <p:txBody>
          <a:bodyPr wrap="square" lIns="0" tIns="0" rIns="0" bIns="0" rtlCol="0" anchor="t">
            <a:spAutoFit/>
          </a:bodyPr>
          <a:lstStyle/>
          <a:p>
            <a:r>
              <a:rPr lang="en-US" sz="4000" b="1" dirty="0"/>
              <a:t>4:</a:t>
            </a:r>
            <a:r>
              <a:rPr lang="en-US" sz="4000" dirty="0"/>
              <a:t> Discover how to improve flow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3"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a:extLst>
            <a:ext uri="{FF2B5EF4-FFF2-40B4-BE49-F238E27FC236}">
              <a16:creationId xmlns:a16="http://schemas.microsoft.com/office/drawing/2014/main" id="{635D66B5-B761-D6F6-3F6A-AAD1DDD4196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D50780D-C9B1-E470-E6EA-C199CC1DF8D6}"/>
              </a:ext>
            </a:extLst>
          </p:cNvPr>
          <p:cNvSpPr/>
          <p:nvPr/>
        </p:nvSpPr>
        <p:spPr>
          <a:xfrm>
            <a:off x="9144000" y="-229288"/>
            <a:ext cx="10588650" cy="10745577"/>
          </a:xfrm>
          <a:custGeom>
            <a:avLst/>
            <a:gdLst/>
            <a:ahLst/>
            <a:cxnLst/>
            <a:rect l="l" t="t" r="r" b="b"/>
            <a:pathLst>
              <a:path w="10588650" h="10745577">
                <a:moveTo>
                  <a:pt x="0" y="0"/>
                </a:moveTo>
                <a:lnTo>
                  <a:pt x="10588650" y="0"/>
                </a:lnTo>
                <a:lnTo>
                  <a:pt x="10588650" y="10745576"/>
                </a:lnTo>
                <a:lnTo>
                  <a:pt x="0" y="10745576"/>
                </a:lnTo>
                <a:lnTo>
                  <a:pt x="0" y="0"/>
                </a:lnTo>
                <a:close/>
              </a:path>
            </a:pathLst>
          </a:custGeom>
          <a:blipFill>
            <a:blip r:embed="rId2"/>
            <a:stretch>
              <a:fillRect l="-32208" r="-48204"/>
            </a:stretch>
          </a:blipFill>
        </p:spPr>
        <p:txBody>
          <a:bodyPr/>
          <a:lstStyle/>
          <a:p>
            <a:endParaRPr lang="en-AU"/>
          </a:p>
        </p:txBody>
      </p:sp>
      <p:sp>
        <p:nvSpPr>
          <p:cNvPr id="3" name="TextBox 3">
            <a:extLst>
              <a:ext uri="{FF2B5EF4-FFF2-40B4-BE49-F238E27FC236}">
                <a16:creationId xmlns:a16="http://schemas.microsoft.com/office/drawing/2014/main" id="{E9575A9E-2F01-3EA7-9773-AFD952FC65BD}"/>
              </a:ext>
            </a:extLst>
          </p:cNvPr>
          <p:cNvSpPr txBox="1"/>
          <p:nvPr/>
        </p:nvSpPr>
        <p:spPr>
          <a:xfrm>
            <a:off x="679175" y="342900"/>
            <a:ext cx="3627251" cy="1289905"/>
          </a:xfrm>
          <a:prstGeom prst="rect">
            <a:avLst/>
          </a:prstGeom>
        </p:spPr>
        <p:txBody>
          <a:bodyPr wrap="square" lIns="0" tIns="0" rIns="0" bIns="0" rtlCol="0" anchor="t">
            <a:spAutoFit/>
          </a:bodyPr>
          <a:lstStyle/>
          <a:p>
            <a:pPr algn="ctr">
              <a:lnSpc>
                <a:spcPts val="11200"/>
              </a:lnSpc>
            </a:pPr>
            <a:r>
              <a:rPr lang="en-US" sz="8000" b="1" dirty="0">
                <a:solidFill>
                  <a:srgbClr val="000000"/>
                </a:solidFill>
                <a:latin typeface="Verdana Pro Condensed Bold"/>
                <a:ea typeface="Verdana Pro Condensed Bold"/>
                <a:cs typeface="Verdana Pro Condensed Bold"/>
                <a:sym typeface="Verdana Pro Condensed Bold"/>
              </a:rPr>
              <a:t>How?</a:t>
            </a:r>
          </a:p>
        </p:txBody>
      </p:sp>
      <p:sp>
        <p:nvSpPr>
          <p:cNvPr id="14" name="TextBox 4">
            <a:extLst>
              <a:ext uri="{FF2B5EF4-FFF2-40B4-BE49-F238E27FC236}">
                <a16:creationId xmlns:a16="http://schemas.microsoft.com/office/drawing/2014/main" id="{E9EACEFA-D999-6FE6-8D9B-830C718EA1CE}"/>
              </a:ext>
            </a:extLst>
          </p:cNvPr>
          <p:cNvSpPr txBox="1"/>
          <p:nvPr/>
        </p:nvSpPr>
        <p:spPr>
          <a:xfrm>
            <a:off x="679175" y="2171700"/>
            <a:ext cx="7696203" cy="615553"/>
          </a:xfrm>
          <a:prstGeom prst="rect">
            <a:avLst/>
          </a:prstGeom>
        </p:spPr>
        <p:txBody>
          <a:bodyPr wrap="square" lIns="0" tIns="0" rIns="0" bIns="0" rtlCol="0" anchor="t">
            <a:spAutoFit/>
          </a:bodyPr>
          <a:lstStyle/>
          <a:p>
            <a:r>
              <a:rPr lang="en-US" sz="4000" b="1" dirty="0"/>
              <a:t>5:</a:t>
            </a:r>
            <a:r>
              <a:rPr lang="en-US" sz="4000" dirty="0"/>
              <a:t> Learn about paragraphs</a:t>
            </a:r>
          </a:p>
        </p:txBody>
      </p:sp>
      <p:sp>
        <p:nvSpPr>
          <p:cNvPr id="15" name="TextBox 4">
            <a:extLst>
              <a:ext uri="{FF2B5EF4-FFF2-40B4-BE49-F238E27FC236}">
                <a16:creationId xmlns:a16="http://schemas.microsoft.com/office/drawing/2014/main" id="{C168C421-7961-56D1-EEAA-45C2EB0D6EDE}"/>
              </a:ext>
            </a:extLst>
          </p:cNvPr>
          <p:cNvSpPr txBox="1"/>
          <p:nvPr/>
        </p:nvSpPr>
        <p:spPr>
          <a:xfrm>
            <a:off x="685800" y="4152900"/>
            <a:ext cx="7258047" cy="615553"/>
          </a:xfrm>
          <a:prstGeom prst="rect">
            <a:avLst/>
          </a:prstGeom>
        </p:spPr>
        <p:txBody>
          <a:bodyPr wrap="square" lIns="0" tIns="0" rIns="0" bIns="0" rtlCol="0" anchor="t">
            <a:spAutoFit/>
          </a:bodyPr>
          <a:lstStyle/>
          <a:p>
            <a:r>
              <a:rPr lang="en-US" sz="4000" b="1" dirty="0"/>
              <a:t>6:</a:t>
            </a:r>
            <a:r>
              <a:rPr lang="en-US" sz="4000" dirty="0"/>
              <a:t> Develop ideas for a report</a:t>
            </a:r>
          </a:p>
        </p:txBody>
      </p:sp>
      <p:sp>
        <p:nvSpPr>
          <p:cNvPr id="16" name="TextBox 4">
            <a:extLst>
              <a:ext uri="{FF2B5EF4-FFF2-40B4-BE49-F238E27FC236}">
                <a16:creationId xmlns:a16="http://schemas.microsoft.com/office/drawing/2014/main" id="{F2C0E61F-83DC-3646-0D56-CF646EDE53E0}"/>
              </a:ext>
            </a:extLst>
          </p:cNvPr>
          <p:cNvSpPr txBox="1"/>
          <p:nvPr/>
        </p:nvSpPr>
        <p:spPr>
          <a:xfrm>
            <a:off x="685800" y="6139815"/>
            <a:ext cx="7696203" cy="615553"/>
          </a:xfrm>
          <a:prstGeom prst="rect">
            <a:avLst/>
          </a:prstGeom>
        </p:spPr>
        <p:txBody>
          <a:bodyPr wrap="square" lIns="0" tIns="0" rIns="0" bIns="0" rtlCol="0" anchor="t">
            <a:spAutoFit/>
          </a:bodyPr>
          <a:lstStyle/>
          <a:p>
            <a:r>
              <a:rPr lang="en-US" sz="4000" b="1" dirty="0"/>
              <a:t>7:</a:t>
            </a:r>
            <a:r>
              <a:rPr lang="en-US" sz="4000" dirty="0"/>
              <a:t> Plan full reports</a:t>
            </a:r>
          </a:p>
        </p:txBody>
      </p:sp>
      <p:sp>
        <p:nvSpPr>
          <p:cNvPr id="17" name="TextBox 4">
            <a:extLst>
              <a:ext uri="{FF2B5EF4-FFF2-40B4-BE49-F238E27FC236}">
                <a16:creationId xmlns:a16="http://schemas.microsoft.com/office/drawing/2014/main" id="{D7FCE54C-22C4-1D02-5681-571982D7E9B0}"/>
              </a:ext>
            </a:extLst>
          </p:cNvPr>
          <p:cNvSpPr txBox="1"/>
          <p:nvPr/>
        </p:nvSpPr>
        <p:spPr>
          <a:xfrm>
            <a:off x="690716" y="8115300"/>
            <a:ext cx="7258047" cy="615553"/>
          </a:xfrm>
          <a:prstGeom prst="rect">
            <a:avLst/>
          </a:prstGeom>
        </p:spPr>
        <p:txBody>
          <a:bodyPr wrap="square" lIns="0" tIns="0" rIns="0" bIns="0" rtlCol="0" anchor="t">
            <a:spAutoFit/>
          </a:bodyPr>
          <a:lstStyle/>
          <a:p>
            <a:r>
              <a:rPr lang="en-US" sz="4000" b="1" dirty="0"/>
              <a:t>8:</a:t>
            </a:r>
            <a:r>
              <a:rPr lang="en-US" sz="4000" dirty="0"/>
              <a:t> Write and refine reports</a:t>
            </a:r>
          </a:p>
        </p:txBody>
      </p:sp>
    </p:spTree>
    <p:extLst>
      <p:ext uri="{BB962C8B-B14F-4D97-AF65-F5344CB8AC3E}">
        <p14:creationId xmlns:p14="http://schemas.microsoft.com/office/powerpoint/2010/main" val="1800114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79866" y="5029526"/>
            <a:ext cx="2141485" cy="1196555"/>
          </a:xfrm>
          <a:custGeom>
            <a:avLst/>
            <a:gdLst/>
            <a:ahLst/>
            <a:cxnLst/>
            <a:rect l="l" t="t" r="r" b="b"/>
            <a:pathLst>
              <a:path w="2141485" h="1196555">
                <a:moveTo>
                  <a:pt x="0" y="0"/>
                </a:moveTo>
                <a:lnTo>
                  <a:pt x="2141485" y="0"/>
                </a:lnTo>
                <a:lnTo>
                  <a:pt x="2141485" y="1196555"/>
                </a:lnTo>
                <a:lnTo>
                  <a:pt x="0" y="119655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3" name="Freeform 3"/>
          <p:cNvSpPr/>
          <p:nvPr/>
        </p:nvSpPr>
        <p:spPr>
          <a:xfrm>
            <a:off x="1379866" y="6850785"/>
            <a:ext cx="2141485" cy="1362520"/>
          </a:xfrm>
          <a:custGeom>
            <a:avLst/>
            <a:gdLst/>
            <a:ahLst/>
            <a:cxnLst/>
            <a:rect l="l" t="t" r="r" b="b"/>
            <a:pathLst>
              <a:path w="2141485" h="1362520">
                <a:moveTo>
                  <a:pt x="0" y="0"/>
                </a:moveTo>
                <a:lnTo>
                  <a:pt x="2141485" y="0"/>
                </a:lnTo>
                <a:lnTo>
                  <a:pt x="2141485" y="1362520"/>
                </a:lnTo>
                <a:lnTo>
                  <a:pt x="0" y="136252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4" name="Freeform 4"/>
          <p:cNvSpPr/>
          <p:nvPr/>
        </p:nvSpPr>
        <p:spPr>
          <a:xfrm>
            <a:off x="9658842" y="4836792"/>
            <a:ext cx="2141485" cy="1582022"/>
          </a:xfrm>
          <a:custGeom>
            <a:avLst/>
            <a:gdLst/>
            <a:ahLst/>
            <a:cxnLst/>
            <a:rect l="l" t="t" r="r" b="b"/>
            <a:pathLst>
              <a:path w="2141485" h="1582022">
                <a:moveTo>
                  <a:pt x="0" y="0"/>
                </a:moveTo>
                <a:lnTo>
                  <a:pt x="2141485" y="0"/>
                </a:lnTo>
                <a:lnTo>
                  <a:pt x="2141485" y="1582022"/>
                </a:lnTo>
                <a:lnTo>
                  <a:pt x="0" y="158202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8" name="TextBox 8"/>
          <p:cNvSpPr txBox="1"/>
          <p:nvPr/>
        </p:nvSpPr>
        <p:spPr>
          <a:xfrm>
            <a:off x="2064528" y="622074"/>
            <a:ext cx="14089986" cy="1298107"/>
          </a:xfrm>
          <a:prstGeom prst="rect">
            <a:avLst/>
          </a:prstGeom>
        </p:spPr>
        <p:txBody>
          <a:bodyPr lIns="0" tIns="0" rIns="0" bIns="0" rtlCol="0" anchor="t">
            <a:spAutoFit/>
          </a:bodyPr>
          <a:lstStyle/>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Nouns vs Verbs</a:t>
            </a:r>
          </a:p>
        </p:txBody>
      </p:sp>
      <p:sp>
        <p:nvSpPr>
          <p:cNvPr id="9" name="TextBox 9"/>
          <p:cNvSpPr txBox="1"/>
          <p:nvPr/>
        </p:nvSpPr>
        <p:spPr>
          <a:xfrm>
            <a:off x="7037933" y="2185845"/>
            <a:ext cx="4212133" cy="537845"/>
          </a:xfrm>
          <a:prstGeom prst="rect">
            <a:avLst/>
          </a:prstGeom>
        </p:spPr>
        <p:txBody>
          <a:bodyPr wrap="square"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What are they?</a:t>
            </a:r>
          </a:p>
        </p:txBody>
      </p:sp>
      <p:sp>
        <p:nvSpPr>
          <p:cNvPr id="10" name="TextBox 10"/>
          <p:cNvSpPr txBox="1"/>
          <p:nvPr/>
        </p:nvSpPr>
        <p:spPr>
          <a:xfrm>
            <a:off x="4639175" y="3464013"/>
            <a:ext cx="9009647" cy="718145"/>
          </a:xfrm>
          <a:prstGeom prst="rect">
            <a:avLst/>
          </a:prstGeom>
        </p:spPr>
        <p:txBody>
          <a:bodyPr wrap="square" lIns="0" tIns="0" rIns="0" bIns="0" rtlCol="0" anchor="t">
            <a:spAutoFit/>
          </a:bodyPr>
          <a:lstStyle/>
          <a:p>
            <a:pPr algn="ctr">
              <a:lnSpc>
                <a:spcPts val="2800"/>
              </a:lnSpc>
            </a:pPr>
            <a:r>
              <a:rPr lang="en-US" sz="3000" b="1" dirty="0">
                <a:solidFill>
                  <a:srgbClr val="000000"/>
                </a:solidFill>
                <a:latin typeface="Verdana Pro Bold"/>
                <a:ea typeface="Verdana Pro Bold"/>
                <a:cs typeface="Verdana Pro Bold"/>
                <a:sym typeface="Verdana Pro Bold"/>
              </a:rPr>
              <a:t>A noun is a word for a person, place, thing or thinking action:</a:t>
            </a:r>
          </a:p>
        </p:txBody>
      </p:sp>
      <p:sp>
        <p:nvSpPr>
          <p:cNvPr id="11" name="TextBox 11"/>
          <p:cNvSpPr txBox="1"/>
          <p:nvPr/>
        </p:nvSpPr>
        <p:spPr>
          <a:xfrm>
            <a:off x="4495800" y="5358881"/>
            <a:ext cx="2399974" cy="577081"/>
          </a:xfrm>
          <a:prstGeom prst="rect">
            <a:avLst/>
          </a:prstGeom>
        </p:spPr>
        <p:txBody>
          <a:bodyPr wrap="square" lIns="0" tIns="0" rIns="0" bIns="0" rtlCol="0" anchor="t">
            <a:spAutoFit/>
          </a:bodyPr>
          <a:lstStyle/>
          <a:p>
            <a:pPr algn="ctr">
              <a:lnSpc>
                <a:spcPts val="4480"/>
              </a:lnSpc>
            </a:pPr>
            <a:r>
              <a:rPr lang="en-US" sz="4500" b="1" dirty="0">
                <a:solidFill>
                  <a:srgbClr val="000000"/>
                </a:solidFill>
                <a:latin typeface="Verdana Pro Condensed Bold"/>
                <a:ea typeface="Verdana Pro Condensed Bold"/>
                <a:cs typeface="Verdana Pro Condensed Bold"/>
                <a:sym typeface="Verdana Pro Condensed Bold"/>
              </a:rPr>
              <a:t>a friend</a:t>
            </a:r>
          </a:p>
        </p:txBody>
      </p:sp>
      <p:sp>
        <p:nvSpPr>
          <p:cNvPr id="12" name="TextBox 12"/>
          <p:cNvSpPr txBox="1"/>
          <p:nvPr/>
        </p:nvSpPr>
        <p:spPr>
          <a:xfrm>
            <a:off x="4495799" y="7234548"/>
            <a:ext cx="3086922" cy="577081"/>
          </a:xfrm>
          <a:prstGeom prst="rect">
            <a:avLst/>
          </a:prstGeom>
        </p:spPr>
        <p:txBody>
          <a:bodyPr wrap="square" lIns="0" tIns="0" rIns="0" bIns="0" rtlCol="0" anchor="t">
            <a:spAutoFit/>
          </a:bodyPr>
          <a:lstStyle/>
          <a:p>
            <a:pPr algn="ctr">
              <a:lnSpc>
                <a:spcPts val="4480"/>
              </a:lnSpc>
            </a:pPr>
            <a:r>
              <a:rPr lang="en-US" sz="4500" b="1" dirty="0">
                <a:solidFill>
                  <a:srgbClr val="000000"/>
                </a:solidFill>
                <a:latin typeface="Verdana Pro Condensed Bold"/>
                <a:ea typeface="Verdana Pro Condensed Bold"/>
                <a:cs typeface="Verdana Pro Condensed Bold"/>
                <a:sym typeface="Verdana Pro Condensed Bold"/>
              </a:rPr>
              <a:t>a school</a:t>
            </a:r>
          </a:p>
        </p:txBody>
      </p:sp>
      <p:sp>
        <p:nvSpPr>
          <p:cNvPr id="13" name="TextBox 13"/>
          <p:cNvSpPr txBox="1"/>
          <p:nvPr/>
        </p:nvSpPr>
        <p:spPr>
          <a:xfrm>
            <a:off x="12774776" y="5358881"/>
            <a:ext cx="2903728" cy="577081"/>
          </a:xfrm>
          <a:prstGeom prst="rect">
            <a:avLst/>
          </a:prstGeom>
        </p:spPr>
        <p:txBody>
          <a:bodyPr wrap="square" lIns="0" tIns="0" rIns="0" bIns="0" rtlCol="0" anchor="t">
            <a:spAutoFit/>
          </a:bodyPr>
          <a:lstStyle/>
          <a:p>
            <a:pPr algn="ctr">
              <a:lnSpc>
                <a:spcPts val="4480"/>
              </a:lnSpc>
            </a:pPr>
            <a:r>
              <a:rPr lang="en-US" sz="4500" b="1" dirty="0">
                <a:solidFill>
                  <a:srgbClr val="000000"/>
                </a:solidFill>
                <a:latin typeface="Verdana Pro Condensed Bold"/>
                <a:ea typeface="Verdana Pro Condensed Bold"/>
                <a:cs typeface="Verdana Pro Condensed Bold"/>
                <a:sym typeface="Verdana Pro Condensed Bold"/>
              </a:rPr>
              <a:t>a book</a:t>
            </a:r>
          </a:p>
        </p:txBody>
      </p:sp>
      <p:pic>
        <p:nvPicPr>
          <p:cNvPr id="19" name="Graphic 18" descr="A lightbulb">
            <a:extLst>
              <a:ext uri="{FF2B5EF4-FFF2-40B4-BE49-F238E27FC236}">
                <a16:creationId xmlns:a16="http://schemas.microsoft.com/office/drawing/2014/main" id="{E61603ED-DDE0-3227-B06C-6CFA4F5A9C6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522479" y="6303483"/>
            <a:ext cx="2399974" cy="2399974"/>
          </a:xfrm>
          <a:prstGeom prst="rect">
            <a:avLst/>
          </a:prstGeom>
        </p:spPr>
      </p:pic>
      <p:sp>
        <p:nvSpPr>
          <p:cNvPr id="20" name="TextBox 13">
            <a:extLst>
              <a:ext uri="{FF2B5EF4-FFF2-40B4-BE49-F238E27FC236}">
                <a16:creationId xmlns:a16="http://schemas.microsoft.com/office/drawing/2014/main" id="{3DF4E1BF-D19F-6C06-E168-0AE67B640CF4}"/>
              </a:ext>
            </a:extLst>
          </p:cNvPr>
          <p:cNvSpPr txBox="1"/>
          <p:nvPr/>
        </p:nvSpPr>
        <p:spPr>
          <a:xfrm>
            <a:off x="12754304" y="7263122"/>
            <a:ext cx="2903728" cy="577081"/>
          </a:xfrm>
          <a:prstGeom prst="rect">
            <a:avLst/>
          </a:prstGeom>
        </p:spPr>
        <p:txBody>
          <a:bodyPr wrap="square" lIns="0" tIns="0" rIns="0" bIns="0" rtlCol="0" anchor="t">
            <a:spAutoFit/>
          </a:bodyPr>
          <a:lstStyle/>
          <a:p>
            <a:pPr algn="ctr">
              <a:lnSpc>
                <a:spcPts val="4480"/>
              </a:lnSpc>
            </a:pPr>
            <a:r>
              <a:rPr lang="en-US" sz="4500" b="1" dirty="0">
                <a:solidFill>
                  <a:srgbClr val="000000"/>
                </a:solidFill>
                <a:latin typeface="Verdana Pro Condensed Bold"/>
                <a:ea typeface="Verdana Pro Condensed Bold"/>
                <a:cs typeface="Verdana Pro Condensed Bold"/>
                <a:sym typeface="Verdana Pro Condensed Bold"/>
              </a:rPr>
              <a:t>an idea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7"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7"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7" presetClass="entr" presetSubtype="0"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00"/>
                                        <p:tgtEl>
                                          <p:spTgt spid="13"/>
                                        </p:tgtEl>
                                      </p:cBhvr>
                                    </p:animEffect>
                                    <p:anim calcmode="lin" valueType="num">
                                      <p:cBhvr>
                                        <p:cTn id="47" dur="1000" fill="hold"/>
                                        <p:tgtEl>
                                          <p:spTgt spid="13"/>
                                        </p:tgtEl>
                                        <p:attrNameLst>
                                          <p:attrName>ppt_x</p:attrName>
                                        </p:attrNameLst>
                                      </p:cBhvr>
                                      <p:tavLst>
                                        <p:tav tm="0">
                                          <p:val>
                                            <p:strVal val="#ppt_x"/>
                                          </p:val>
                                        </p:tav>
                                        <p:tav tm="100000">
                                          <p:val>
                                            <p:strVal val="#ppt_x"/>
                                          </p:val>
                                        </p:tav>
                                      </p:tavLst>
                                    </p:anim>
                                    <p:anim calcmode="lin" valueType="num">
                                      <p:cBhvr>
                                        <p:cTn id="4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7" presetClass="entr" presetSubtype="0" fill="hold" grpId="0" nodeType="click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1000"/>
                                        <p:tgtEl>
                                          <p:spTgt spid="20"/>
                                        </p:tgtEl>
                                      </p:cBhvr>
                                    </p:animEffect>
                                    <p:anim calcmode="lin" valueType="num">
                                      <p:cBhvr>
                                        <p:cTn id="61" dur="1000" fill="hold"/>
                                        <p:tgtEl>
                                          <p:spTgt spid="20"/>
                                        </p:tgtEl>
                                        <p:attrNameLst>
                                          <p:attrName>ppt_x</p:attrName>
                                        </p:attrNameLst>
                                      </p:cBhvr>
                                      <p:tavLst>
                                        <p:tav tm="0">
                                          <p:val>
                                            <p:strVal val="#ppt_x"/>
                                          </p:val>
                                        </p:tav>
                                        <p:tav tm="100000">
                                          <p:val>
                                            <p:strVal val="#ppt_x"/>
                                          </p:val>
                                        </p:tav>
                                      </p:tavLst>
                                    </p:anim>
                                    <p:anim calcmode="lin" valueType="num">
                                      <p:cBhvr>
                                        <p:cTn id="6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10" grpId="0"/>
      <p:bldP spid="11" grpId="0"/>
      <p:bldP spid="12" grpId="0"/>
      <p:bldP spid="13"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465BB-49F4-2D0E-B1DF-78480521C676}"/>
            </a:ext>
          </a:extLst>
        </p:cNvPr>
        <p:cNvGrpSpPr/>
        <p:nvPr/>
      </p:nvGrpSpPr>
      <p:grpSpPr>
        <a:xfrm>
          <a:off x="0" y="0"/>
          <a:ext cx="0" cy="0"/>
          <a:chOff x="0" y="0"/>
          <a:chExt cx="0" cy="0"/>
        </a:xfrm>
      </p:grpSpPr>
      <p:sp>
        <p:nvSpPr>
          <p:cNvPr id="8" name="TextBox 8">
            <a:extLst>
              <a:ext uri="{FF2B5EF4-FFF2-40B4-BE49-F238E27FC236}">
                <a16:creationId xmlns:a16="http://schemas.microsoft.com/office/drawing/2014/main" id="{57C424E0-594E-64B1-A0BE-35A7D05C7CB4}"/>
              </a:ext>
            </a:extLst>
          </p:cNvPr>
          <p:cNvSpPr txBox="1"/>
          <p:nvPr/>
        </p:nvSpPr>
        <p:spPr>
          <a:xfrm>
            <a:off x="2064528" y="622074"/>
            <a:ext cx="14089986" cy="1298107"/>
          </a:xfrm>
          <a:prstGeom prst="rect">
            <a:avLst/>
          </a:prstGeom>
        </p:spPr>
        <p:txBody>
          <a:bodyPr lIns="0" tIns="0" rIns="0" bIns="0" rtlCol="0" anchor="t">
            <a:spAutoFit/>
          </a:bodyPr>
          <a:lstStyle/>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Nouns vs Verbs</a:t>
            </a:r>
          </a:p>
        </p:txBody>
      </p:sp>
      <p:sp>
        <p:nvSpPr>
          <p:cNvPr id="14" name="TextBox 14">
            <a:extLst>
              <a:ext uri="{FF2B5EF4-FFF2-40B4-BE49-F238E27FC236}">
                <a16:creationId xmlns:a16="http://schemas.microsoft.com/office/drawing/2014/main" id="{D7125277-8FD1-16FE-95A9-AA1D2865C31B}"/>
              </a:ext>
            </a:extLst>
          </p:cNvPr>
          <p:cNvSpPr txBox="1"/>
          <p:nvPr/>
        </p:nvSpPr>
        <p:spPr>
          <a:xfrm>
            <a:off x="954310" y="2547491"/>
            <a:ext cx="16836579" cy="1436291"/>
          </a:xfrm>
          <a:prstGeom prst="rect">
            <a:avLst/>
          </a:prstGeom>
        </p:spPr>
        <p:txBody>
          <a:bodyPr wrap="square" lIns="0" tIns="0" rIns="0" bIns="0" rtlCol="0" anchor="t">
            <a:spAutoFit/>
          </a:bodyPr>
          <a:lstStyle/>
          <a:p>
            <a:pPr algn="ctr">
              <a:lnSpc>
                <a:spcPts val="2800"/>
              </a:lnSpc>
            </a:pPr>
            <a:r>
              <a:rPr lang="en-US" sz="3000" b="1" dirty="0">
                <a:latin typeface="Verdana" panose="020B0604030504040204" pitchFamily="34" charset="0"/>
                <a:ea typeface="Verdana" panose="020B0604030504040204" pitchFamily="34" charset="0"/>
              </a:rPr>
              <a:t>Verbs are words that show actions, thoughts, feelings, or states of being.</a:t>
            </a:r>
          </a:p>
          <a:p>
            <a:pPr algn="ctr">
              <a:lnSpc>
                <a:spcPts val="2800"/>
              </a:lnSpc>
            </a:pPr>
            <a:r>
              <a:rPr lang="en-US" sz="3000" b="1" dirty="0">
                <a:latin typeface="Verdana" panose="020B0604030504040204" pitchFamily="34" charset="0"/>
                <a:ea typeface="Verdana" panose="020B0604030504040204" pitchFamily="34" charset="0"/>
              </a:rPr>
              <a:t> </a:t>
            </a:r>
          </a:p>
          <a:p>
            <a:pPr algn="ctr">
              <a:lnSpc>
                <a:spcPts val="2800"/>
              </a:lnSpc>
            </a:pPr>
            <a:r>
              <a:rPr lang="en-US" sz="3000" b="1" dirty="0">
                <a:latin typeface="Verdana" panose="020B0604030504040204" pitchFamily="34" charset="0"/>
                <a:ea typeface="Verdana" panose="020B0604030504040204" pitchFamily="34" charset="0"/>
              </a:rPr>
              <a:t>They can also help other verbs show time or possibility.</a:t>
            </a:r>
          </a:p>
          <a:p>
            <a:pPr algn="ctr">
              <a:lnSpc>
                <a:spcPts val="2800"/>
              </a:lnSpc>
            </a:pPr>
            <a:endParaRPr lang="en-US" sz="3000" b="1" dirty="0">
              <a:solidFill>
                <a:srgbClr val="000000"/>
              </a:solidFill>
              <a:latin typeface="Verdana" panose="020B0604030504040204" pitchFamily="34" charset="0"/>
              <a:ea typeface="Verdana" panose="020B0604030504040204" pitchFamily="34" charset="0"/>
              <a:cs typeface="Verdana Pro Bold"/>
              <a:sym typeface="Verdana Pro Bold"/>
            </a:endParaRPr>
          </a:p>
        </p:txBody>
      </p:sp>
      <p:sp>
        <p:nvSpPr>
          <p:cNvPr id="18" name="TextBox 14">
            <a:extLst>
              <a:ext uri="{FF2B5EF4-FFF2-40B4-BE49-F238E27FC236}">
                <a16:creationId xmlns:a16="http://schemas.microsoft.com/office/drawing/2014/main" id="{728BFEFD-74F7-2BEA-238D-FCE1A1D8AA68}"/>
              </a:ext>
            </a:extLst>
          </p:cNvPr>
          <p:cNvSpPr txBox="1"/>
          <p:nvPr/>
        </p:nvSpPr>
        <p:spPr>
          <a:xfrm>
            <a:off x="1590201" y="4051137"/>
            <a:ext cx="6467063" cy="2676630"/>
          </a:xfrm>
          <a:prstGeom prst="rect">
            <a:avLst/>
          </a:prstGeom>
        </p:spPr>
        <p:txBody>
          <a:bodyPr wrap="square" lIns="0" tIns="0" rIns="0" bIns="0" rtlCol="0" anchor="t">
            <a:spAutoFit/>
          </a:bodyPr>
          <a:lstStyle/>
          <a:p>
            <a:pPr algn="l">
              <a:lnSpc>
                <a:spcPct val="150000"/>
              </a:lnSpc>
            </a:pPr>
            <a:r>
              <a:rPr lang="en-US" sz="3000" b="1" dirty="0">
                <a:solidFill>
                  <a:srgbClr val="000000"/>
                </a:solidFill>
                <a:latin typeface="Verdana Pro Bold"/>
                <a:ea typeface="Verdana Pro Bold"/>
                <a:cs typeface="Verdana Pro Bold"/>
                <a:sym typeface="Verdana Pro Bold"/>
              </a:rPr>
              <a:t>Action words like: </a:t>
            </a:r>
          </a:p>
          <a:p>
            <a:pPr marL="342900" indent="-342900" algn="l">
              <a:lnSpc>
                <a:spcPct val="150000"/>
              </a:lnSpc>
              <a:buFont typeface="Arial" panose="020B0604020202020204" pitchFamily="34" charset="0"/>
              <a:buChar char="•"/>
            </a:pPr>
            <a:r>
              <a:rPr lang="en-US" sz="3000" b="1" dirty="0">
                <a:solidFill>
                  <a:srgbClr val="000000"/>
                </a:solidFill>
                <a:latin typeface="Verdana Pro Bold"/>
                <a:ea typeface="Verdana Pro Bold"/>
                <a:cs typeface="Verdana Pro Bold"/>
                <a:sym typeface="Verdana Pro Bold"/>
              </a:rPr>
              <a:t>Run</a:t>
            </a:r>
          </a:p>
          <a:p>
            <a:pPr marL="342900" indent="-342900" algn="l">
              <a:lnSpc>
                <a:spcPct val="150000"/>
              </a:lnSpc>
              <a:buFont typeface="Arial" panose="020B0604020202020204" pitchFamily="34" charset="0"/>
              <a:buChar char="•"/>
            </a:pPr>
            <a:r>
              <a:rPr lang="en-US" sz="3000" b="1" dirty="0">
                <a:solidFill>
                  <a:srgbClr val="000000"/>
                </a:solidFill>
                <a:latin typeface="Verdana Pro Bold"/>
                <a:ea typeface="Verdana Pro Bold"/>
                <a:cs typeface="Verdana Pro Bold"/>
                <a:sym typeface="Verdana Pro Bold"/>
              </a:rPr>
              <a:t>Jump</a:t>
            </a:r>
          </a:p>
          <a:p>
            <a:pPr marL="342900" indent="-342900" algn="l">
              <a:lnSpc>
                <a:spcPct val="150000"/>
              </a:lnSpc>
              <a:buFont typeface="Arial" panose="020B0604020202020204" pitchFamily="34" charset="0"/>
              <a:buChar char="•"/>
            </a:pPr>
            <a:r>
              <a:rPr lang="en-US" sz="3000" b="1" dirty="0">
                <a:solidFill>
                  <a:srgbClr val="000000"/>
                </a:solidFill>
                <a:latin typeface="Verdana Pro Bold"/>
                <a:ea typeface="Verdana Pro Bold"/>
                <a:cs typeface="Verdana Pro Bold"/>
                <a:sym typeface="Verdana Pro Bold"/>
              </a:rPr>
              <a:t>Read </a:t>
            </a:r>
          </a:p>
        </p:txBody>
      </p:sp>
      <p:sp>
        <p:nvSpPr>
          <p:cNvPr id="19" name="TextBox 14">
            <a:extLst>
              <a:ext uri="{FF2B5EF4-FFF2-40B4-BE49-F238E27FC236}">
                <a16:creationId xmlns:a16="http://schemas.microsoft.com/office/drawing/2014/main" id="{9A6DB999-78EA-02DB-2538-399CA6B8E58E}"/>
              </a:ext>
            </a:extLst>
          </p:cNvPr>
          <p:cNvSpPr txBox="1"/>
          <p:nvPr/>
        </p:nvSpPr>
        <p:spPr>
          <a:xfrm>
            <a:off x="1590202" y="7200900"/>
            <a:ext cx="7782398" cy="2676630"/>
          </a:xfrm>
          <a:prstGeom prst="rect">
            <a:avLst/>
          </a:prstGeom>
        </p:spPr>
        <p:txBody>
          <a:bodyPr wrap="square" lIns="0" tIns="0" rIns="0" bIns="0" rtlCol="0" anchor="t">
            <a:spAutoFit/>
          </a:bodyPr>
          <a:lstStyle/>
          <a:p>
            <a:pPr>
              <a:lnSpc>
                <a:spcPct val="150000"/>
              </a:lnSpc>
            </a:pPr>
            <a:r>
              <a:rPr lang="en-US" sz="3000" b="1" dirty="0">
                <a:solidFill>
                  <a:srgbClr val="000000"/>
                </a:solidFill>
                <a:latin typeface="Verdana Pro Bold"/>
                <a:ea typeface="Verdana Pro Bold"/>
                <a:cs typeface="Verdana Pro Bold"/>
                <a:sym typeface="Verdana Pro Bold"/>
              </a:rPr>
              <a:t>Mental/sensing words like: </a:t>
            </a:r>
          </a:p>
          <a:p>
            <a:pPr marL="342900" indent="-342900">
              <a:lnSpc>
                <a:spcPct val="150000"/>
              </a:lnSpc>
              <a:buFont typeface="Arial" panose="020B0604020202020204" pitchFamily="34" charset="0"/>
              <a:buChar char="•"/>
            </a:pPr>
            <a:r>
              <a:rPr lang="en-US" sz="3000" b="1" dirty="0">
                <a:solidFill>
                  <a:srgbClr val="000000"/>
                </a:solidFill>
                <a:latin typeface="Verdana Pro Bold"/>
                <a:ea typeface="Verdana Pro Bold"/>
                <a:cs typeface="Verdana Pro Bold"/>
                <a:sym typeface="Verdana Pro Bold"/>
              </a:rPr>
              <a:t>Think</a:t>
            </a:r>
          </a:p>
          <a:p>
            <a:pPr marL="342900" indent="-342900">
              <a:lnSpc>
                <a:spcPct val="150000"/>
              </a:lnSpc>
              <a:buFont typeface="Arial" panose="020B0604020202020204" pitchFamily="34" charset="0"/>
              <a:buChar char="•"/>
            </a:pPr>
            <a:r>
              <a:rPr lang="en-US" sz="3000" b="1" dirty="0">
                <a:solidFill>
                  <a:srgbClr val="000000"/>
                </a:solidFill>
                <a:latin typeface="Verdana Pro Bold"/>
                <a:ea typeface="Verdana Pro Bold"/>
                <a:cs typeface="Verdana Pro Bold"/>
                <a:sym typeface="Verdana Pro Bold"/>
              </a:rPr>
              <a:t>Feel </a:t>
            </a:r>
          </a:p>
          <a:p>
            <a:pPr marL="342900" indent="-342900">
              <a:lnSpc>
                <a:spcPct val="150000"/>
              </a:lnSpc>
              <a:buFont typeface="Arial" panose="020B0604020202020204" pitchFamily="34" charset="0"/>
              <a:buChar char="•"/>
            </a:pPr>
            <a:r>
              <a:rPr lang="en-US" sz="3000" b="1" dirty="0">
                <a:solidFill>
                  <a:srgbClr val="000000"/>
                </a:solidFill>
                <a:latin typeface="Verdana Pro Bold"/>
                <a:ea typeface="Verdana Pro Bold"/>
                <a:cs typeface="Verdana Pro Bold"/>
                <a:sym typeface="Verdana Pro Bold"/>
              </a:rPr>
              <a:t>Notice</a:t>
            </a:r>
          </a:p>
        </p:txBody>
      </p:sp>
      <p:sp>
        <p:nvSpPr>
          <p:cNvPr id="20" name="TextBox 14">
            <a:extLst>
              <a:ext uri="{FF2B5EF4-FFF2-40B4-BE49-F238E27FC236}">
                <a16:creationId xmlns:a16="http://schemas.microsoft.com/office/drawing/2014/main" id="{4EE56589-DFD5-972B-58C7-8DA9F00FC8AC}"/>
              </a:ext>
            </a:extLst>
          </p:cNvPr>
          <p:cNvSpPr txBox="1"/>
          <p:nvPr/>
        </p:nvSpPr>
        <p:spPr>
          <a:xfrm>
            <a:off x="10210799" y="4051137"/>
            <a:ext cx="6467063" cy="2676630"/>
          </a:xfrm>
          <a:prstGeom prst="rect">
            <a:avLst/>
          </a:prstGeom>
        </p:spPr>
        <p:txBody>
          <a:bodyPr wrap="square" lIns="0" tIns="0" rIns="0" bIns="0" rtlCol="0" anchor="t">
            <a:spAutoFit/>
          </a:bodyPr>
          <a:lstStyle/>
          <a:p>
            <a:pPr>
              <a:lnSpc>
                <a:spcPct val="150000"/>
              </a:lnSpc>
            </a:pPr>
            <a:r>
              <a:rPr lang="en-US" sz="3000" b="1" dirty="0">
                <a:solidFill>
                  <a:srgbClr val="000000"/>
                </a:solidFill>
                <a:latin typeface="Verdana Pro Bold"/>
                <a:ea typeface="Verdana Pro Bold"/>
                <a:cs typeface="Verdana Pro Bold"/>
                <a:sym typeface="Verdana Pro Bold"/>
              </a:rPr>
              <a:t>Relating/linking words like: </a:t>
            </a:r>
          </a:p>
          <a:p>
            <a:pPr marL="342900" indent="-342900">
              <a:lnSpc>
                <a:spcPct val="150000"/>
              </a:lnSpc>
              <a:buFont typeface="Arial" panose="020B0604020202020204" pitchFamily="34" charset="0"/>
              <a:buChar char="•"/>
            </a:pPr>
            <a:r>
              <a:rPr lang="en-US" sz="3000" b="1" dirty="0">
                <a:solidFill>
                  <a:srgbClr val="000000"/>
                </a:solidFill>
                <a:latin typeface="Verdana Pro Bold"/>
                <a:ea typeface="Verdana Pro Bold"/>
                <a:cs typeface="Verdana Pro Bold"/>
                <a:sym typeface="Verdana Pro Bold"/>
              </a:rPr>
              <a:t>Is</a:t>
            </a:r>
          </a:p>
          <a:p>
            <a:pPr marL="342900" indent="-342900">
              <a:lnSpc>
                <a:spcPct val="150000"/>
              </a:lnSpc>
              <a:buFont typeface="Arial" panose="020B0604020202020204" pitchFamily="34" charset="0"/>
              <a:buChar char="•"/>
            </a:pPr>
            <a:r>
              <a:rPr lang="en-US" sz="3000" b="1" dirty="0">
                <a:solidFill>
                  <a:srgbClr val="000000"/>
                </a:solidFill>
                <a:latin typeface="Verdana Pro Bold"/>
                <a:ea typeface="Verdana Pro Bold"/>
                <a:cs typeface="Verdana Pro Bold"/>
                <a:sym typeface="Verdana Pro Bold"/>
              </a:rPr>
              <a:t>Are</a:t>
            </a:r>
          </a:p>
          <a:p>
            <a:pPr marL="342900" indent="-342900">
              <a:lnSpc>
                <a:spcPct val="150000"/>
              </a:lnSpc>
              <a:buFont typeface="Arial" panose="020B0604020202020204" pitchFamily="34" charset="0"/>
              <a:buChar char="•"/>
            </a:pPr>
            <a:r>
              <a:rPr lang="en-US" sz="3000" b="1" dirty="0">
                <a:solidFill>
                  <a:srgbClr val="000000"/>
                </a:solidFill>
                <a:latin typeface="Verdana Pro Bold"/>
                <a:ea typeface="Verdana Pro Bold"/>
                <a:cs typeface="Verdana Pro Bold"/>
                <a:sym typeface="Verdana Pro Bold"/>
              </a:rPr>
              <a:t>Seem</a:t>
            </a:r>
          </a:p>
        </p:txBody>
      </p:sp>
      <p:sp>
        <p:nvSpPr>
          <p:cNvPr id="21" name="TextBox 14">
            <a:extLst>
              <a:ext uri="{FF2B5EF4-FFF2-40B4-BE49-F238E27FC236}">
                <a16:creationId xmlns:a16="http://schemas.microsoft.com/office/drawing/2014/main" id="{04F8473B-C29F-9D38-3881-C57628D2E036}"/>
              </a:ext>
            </a:extLst>
          </p:cNvPr>
          <p:cNvSpPr txBox="1"/>
          <p:nvPr/>
        </p:nvSpPr>
        <p:spPr>
          <a:xfrm>
            <a:off x="10210799" y="7200900"/>
            <a:ext cx="7124731" cy="2676630"/>
          </a:xfrm>
          <a:prstGeom prst="rect">
            <a:avLst/>
          </a:prstGeom>
        </p:spPr>
        <p:txBody>
          <a:bodyPr wrap="square" lIns="0" tIns="0" rIns="0" bIns="0" rtlCol="0" anchor="t">
            <a:spAutoFit/>
          </a:bodyPr>
          <a:lstStyle/>
          <a:p>
            <a:pPr>
              <a:lnSpc>
                <a:spcPct val="150000"/>
              </a:lnSpc>
            </a:pPr>
            <a:r>
              <a:rPr lang="en-US" sz="3000" b="1" dirty="0">
                <a:solidFill>
                  <a:srgbClr val="000000"/>
                </a:solidFill>
                <a:latin typeface="Verdana Pro Bold"/>
                <a:ea typeface="Verdana Pro Bold"/>
                <a:cs typeface="Verdana Pro Bold"/>
                <a:sym typeface="Verdana Pro Bold"/>
              </a:rPr>
              <a:t>Helping/modal words like: </a:t>
            </a:r>
          </a:p>
          <a:p>
            <a:pPr marL="342900" indent="-342900">
              <a:lnSpc>
                <a:spcPct val="150000"/>
              </a:lnSpc>
              <a:buFont typeface="Arial" panose="020B0604020202020204" pitchFamily="34" charset="0"/>
              <a:buChar char="•"/>
            </a:pPr>
            <a:r>
              <a:rPr lang="en-US" sz="3000" b="1" dirty="0">
                <a:solidFill>
                  <a:srgbClr val="000000"/>
                </a:solidFill>
                <a:latin typeface="Verdana Pro Bold"/>
                <a:ea typeface="Verdana Pro Bold"/>
                <a:cs typeface="Verdana Pro Bold"/>
                <a:sym typeface="Verdana Pro Bold"/>
              </a:rPr>
              <a:t>Am</a:t>
            </a:r>
          </a:p>
          <a:p>
            <a:pPr marL="342900" indent="-342900">
              <a:lnSpc>
                <a:spcPct val="150000"/>
              </a:lnSpc>
              <a:buFont typeface="Arial" panose="020B0604020202020204" pitchFamily="34" charset="0"/>
              <a:buChar char="•"/>
            </a:pPr>
            <a:r>
              <a:rPr lang="en-US" sz="3000" b="1" dirty="0">
                <a:solidFill>
                  <a:srgbClr val="000000"/>
                </a:solidFill>
                <a:latin typeface="Verdana Pro Bold"/>
                <a:ea typeface="Verdana Pro Bold"/>
                <a:cs typeface="Verdana Pro Bold"/>
                <a:sym typeface="Verdana Pro Bold"/>
              </a:rPr>
              <a:t>Have</a:t>
            </a:r>
          </a:p>
          <a:p>
            <a:pPr marL="342900" indent="-342900">
              <a:lnSpc>
                <a:spcPct val="150000"/>
              </a:lnSpc>
              <a:buFont typeface="Arial" panose="020B0604020202020204" pitchFamily="34" charset="0"/>
              <a:buChar char="•"/>
            </a:pPr>
            <a:r>
              <a:rPr lang="en-US" sz="3000" b="1" dirty="0">
                <a:solidFill>
                  <a:srgbClr val="000000"/>
                </a:solidFill>
                <a:latin typeface="Verdana Pro Bold"/>
                <a:ea typeface="Verdana Pro Bold"/>
                <a:cs typeface="Verdana Pro Bold"/>
                <a:sym typeface="Verdana Pro Bold"/>
              </a:rPr>
              <a:t>Should</a:t>
            </a:r>
          </a:p>
        </p:txBody>
      </p:sp>
    </p:spTree>
    <p:extLst>
      <p:ext uri="{BB962C8B-B14F-4D97-AF65-F5344CB8AC3E}">
        <p14:creationId xmlns:p14="http://schemas.microsoft.com/office/powerpoint/2010/main" val="2332121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19" grpId="0"/>
      <p:bldP spid="20"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4" name="TextBox 4"/>
          <p:cNvSpPr txBox="1"/>
          <p:nvPr/>
        </p:nvSpPr>
        <p:spPr>
          <a:xfrm>
            <a:off x="2208375" y="885825"/>
            <a:ext cx="7145893" cy="2647032"/>
          </a:xfrm>
          <a:prstGeom prst="rect">
            <a:avLst/>
          </a:prstGeom>
        </p:spPr>
        <p:txBody>
          <a:bodyPr lIns="0" tIns="0" rIns="0" bIns="0" rtlCol="0" anchor="t">
            <a:spAutoFit/>
          </a:bodyPr>
          <a:lstStyle/>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Activity time:</a:t>
            </a:r>
          </a:p>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Word Detectives</a:t>
            </a:r>
          </a:p>
        </p:txBody>
      </p:sp>
      <p:pic>
        <p:nvPicPr>
          <p:cNvPr id="6" name="Picture 5">
            <a:extLst>
              <a:ext uri="{FF2B5EF4-FFF2-40B4-BE49-F238E27FC236}">
                <a16:creationId xmlns:a16="http://schemas.microsoft.com/office/drawing/2014/main" id="{C2AA7F60-6A23-22A2-9A3E-CF10C6A108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21479">
            <a:off x="10505181" y="850461"/>
            <a:ext cx="6070354" cy="8586074"/>
          </a:xfrm>
          <a:prstGeom prst="rect">
            <a:avLst/>
          </a:prstGeom>
          <a:ln w="28575">
            <a:solidFill>
              <a:schemeClr val="bg1"/>
            </a:solidFill>
          </a:ln>
        </p:spPr>
      </p:pic>
      <p:pic>
        <p:nvPicPr>
          <p:cNvPr id="8" name="Graphic 7" descr="Scissors with solid fill">
            <a:extLst>
              <a:ext uri="{FF2B5EF4-FFF2-40B4-BE49-F238E27FC236}">
                <a16:creationId xmlns:a16="http://schemas.microsoft.com/office/drawing/2014/main" id="{7413F6AC-72E8-73F1-08ED-19FAA76EFAB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997241">
            <a:off x="16085006" y="5483371"/>
            <a:ext cx="1524000" cy="1524000"/>
          </a:xfrm>
          <a:prstGeom prst="rect">
            <a:avLst/>
          </a:prstGeom>
        </p:spPr>
      </p:pic>
      <p:pic>
        <p:nvPicPr>
          <p:cNvPr id="10" name="Graphic 9" descr="Paint outline">
            <a:extLst>
              <a:ext uri="{FF2B5EF4-FFF2-40B4-BE49-F238E27FC236}">
                <a16:creationId xmlns:a16="http://schemas.microsoft.com/office/drawing/2014/main" id="{D81BE8DA-8329-57CA-D9B7-18077BD1257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21706" y="4093607"/>
            <a:ext cx="5012293" cy="5012293"/>
          </a:xfrm>
          <a:prstGeom prst="rect">
            <a:avLst/>
          </a:prstGeom>
        </p:spPr>
      </p:pic>
      <p:pic>
        <p:nvPicPr>
          <p:cNvPr id="14" name="Graphic 13" descr="Paint outline">
            <a:extLst>
              <a:ext uri="{FF2B5EF4-FFF2-40B4-BE49-F238E27FC236}">
                <a16:creationId xmlns:a16="http://schemas.microsoft.com/office/drawing/2014/main" id="{CAFBC993-74F0-DAE7-B74F-A8EF6B14BB7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03540" y="4093606"/>
            <a:ext cx="5012293" cy="5012293"/>
          </a:xfrm>
          <a:prstGeom prst="rect">
            <a:avLst/>
          </a:prstGeom>
        </p:spPr>
      </p:pic>
      <p:sp>
        <p:nvSpPr>
          <p:cNvPr id="16" name="TextBox 4">
            <a:extLst>
              <a:ext uri="{FF2B5EF4-FFF2-40B4-BE49-F238E27FC236}">
                <a16:creationId xmlns:a16="http://schemas.microsoft.com/office/drawing/2014/main" id="{169BC17C-95A2-7525-C84B-1F283EF832DA}"/>
              </a:ext>
            </a:extLst>
          </p:cNvPr>
          <p:cNvSpPr txBox="1"/>
          <p:nvPr/>
        </p:nvSpPr>
        <p:spPr>
          <a:xfrm>
            <a:off x="1576731" y="6578858"/>
            <a:ext cx="2926809" cy="1156727"/>
          </a:xfrm>
          <a:prstGeom prst="rect">
            <a:avLst/>
          </a:prstGeom>
        </p:spPr>
        <p:txBody>
          <a:bodyPr wrap="square" lIns="0" tIns="0" rIns="0" bIns="0" rtlCol="0" anchor="t">
            <a:spAutoFit/>
          </a:bodyPr>
          <a:lstStyle/>
          <a:p>
            <a:pPr algn="ctr">
              <a:lnSpc>
                <a:spcPts val="10675"/>
              </a:lnSpc>
            </a:pPr>
            <a:r>
              <a:rPr lang="en-US" sz="4800" b="1" dirty="0">
                <a:solidFill>
                  <a:srgbClr val="000000"/>
                </a:solidFill>
                <a:latin typeface="Verdana Pro Condensed Bold"/>
                <a:ea typeface="Verdana Pro Condensed Bold"/>
                <a:cs typeface="Verdana Pro Condensed Bold"/>
                <a:sym typeface="Verdana Pro Condensed Bold"/>
              </a:rPr>
              <a:t>Nouns</a:t>
            </a:r>
          </a:p>
        </p:txBody>
      </p:sp>
      <p:sp>
        <p:nvSpPr>
          <p:cNvPr id="18" name="TextBox 4">
            <a:extLst>
              <a:ext uri="{FF2B5EF4-FFF2-40B4-BE49-F238E27FC236}">
                <a16:creationId xmlns:a16="http://schemas.microsoft.com/office/drawing/2014/main" id="{C5CFBF7F-ECD2-4F07-A9FB-B58E5E9EC833}"/>
              </a:ext>
            </a:extLst>
          </p:cNvPr>
          <p:cNvSpPr txBox="1"/>
          <p:nvPr/>
        </p:nvSpPr>
        <p:spPr>
          <a:xfrm>
            <a:off x="5890634" y="6560423"/>
            <a:ext cx="2926809" cy="1156727"/>
          </a:xfrm>
          <a:prstGeom prst="rect">
            <a:avLst/>
          </a:prstGeom>
        </p:spPr>
        <p:txBody>
          <a:bodyPr wrap="square" lIns="0" tIns="0" rIns="0" bIns="0" rtlCol="0" anchor="t">
            <a:spAutoFit/>
          </a:bodyPr>
          <a:lstStyle/>
          <a:p>
            <a:pPr algn="ctr">
              <a:lnSpc>
                <a:spcPts val="10675"/>
              </a:lnSpc>
            </a:pPr>
            <a:r>
              <a:rPr lang="en-US" sz="4800" b="1" dirty="0">
                <a:solidFill>
                  <a:srgbClr val="000000"/>
                </a:solidFill>
                <a:latin typeface="Verdana Pro Condensed Bold"/>
                <a:ea typeface="Verdana Pro Condensed Bold"/>
                <a:cs typeface="Verdana Pro Condensed Bold"/>
                <a:sym typeface="Verdana Pro Condensed Bold"/>
              </a:rPr>
              <a:t>Verbs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55089" y="4455287"/>
            <a:ext cx="2141485" cy="1196555"/>
          </a:xfrm>
          <a:custGeom>
            <a:avLst/>
            <a:gdLst/>
            <a:ahLst/>
            <a:cxnLst/>
            <a:rect l="l" t="t" r="r" b="b"/>
            <a:pathLst>
              <a:path w="2141485" h="1196555">
                <a:moveTo>
                  <a:pt x="0" y="0"/>
                </a:moveTo>
                <a:lnTo>
                  <a:pt x="2141485" y="0"/>
                </a:lnTo>
                <a:lnTo>
                  <a:pt x="2141485" y="1196555"/>
                </a:lnTo>
                <a:lnTo>
                  <a:pt x="0" y="119655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3" name="Freeform 3"/>
          <p:cNvSpPr/>
          <p:nvPr/>
        </p:nvSpPr>
        <p:spPr>
          <a:xfrm>
            <a:off x="1655089" y="6163141"/>
            <a:ext cx="2141485" cy="1362520"/>
          </a:xfrm>
          <a:custGeom>
            <a:avLst/>
            <a:gdLst/>
            <a:ahLst/>
            <a:cxnLst/>
            <a:rect l="l" t="t" r="r" b="b"/>
            <a:pathLst>
              <a:path w="2141485" h="1362520">
                <a:moveTo>
                  <a:pt x="0" y="0"/>
                </a:moveTo>
                <a:lnTo>
                  <a:pt x="2141485" y="0"/>
                </a:lnTo>
                <a:lnTo>
                  <a:pt x="2141485" y="1362520"/>
                </a:lnTo>
                <a:lnTo>
                  <a:pt x="0" y="136252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4" name="Freeform 4"/>
          <p:cNvSpPr/>
          <p:nvPr/>
        </p:nvSpPr>
        <p:spPr>
          <a:xfrm>
            <a:off x="1655089" y="8040011"/>
            <a:ext cx="2141485" cy="1582022"/>
          </a:xfrm>
          <a:custGeom>
            <a:avLst/>
            <a:gdLst/>
            <a:ahLst/>
            <a:cxnLst/>
            <a:rect l="l" t="t" r="r" b="b"/>
            <a:pathLst>
              <a:path w="2141485" h="1582022">
                <a:moveTo>
                  <a:pt x="0" y="0"/>
                </a:moveTo>
                <a:lnTo>
                  <a:pt x="2141485" y="0"/>
                </a:lnTo>
                <a:lnTo>
                  <a:pt x="2141485" y="1582022"/>
                </a:lnTo>
                <a:lnTo>
                  <a:pt x="0" y="158202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5" name="Freeform 5"/>
          <p:cNvSpPr/>
          <p:nvPr/>
        </p:nvSpPr>
        <p:spPr>
          <a:xfrm>
            <a:off x="10807338" y="4452237"/>
            <a:ext cx="3255931" cy="1196555"/>
          </a:xfrm>
          <a:custGeom>
            <a:avLst/>
            <a:gdLst/>
            <a:ahLst/>
            <a:cxnLst/>
            <a:rect l="l" t="t" r="r" b="b"/>
            <a:pathLst>
              <a:path w="3255931" h="1196555">
                <a:moveTo>
                  <a:pt x="0" y="0"/>
                </a:moveTo>
                <a:lnTo>
                  <a:pt x="3255931" y="0"/>
                </a:lnTo>
                <a:lnTo>
                  <a:pt x="3255931" y="1196554"/>
                </a:lnTo>
                <a:lnTo>
                  <a:pt x="0" y="11965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U"/>
          </a:p>
        </p:txBody>
      </p:sp>
      <p:sp>
        <p:nvSpPr>
          <p:cNvPr id="6" name="Freeform 6"/>
          <p:cNvSpPr/>
          <p:nvPr/>
        </p:nvSpPr>
        <p:spPr>
          <a:xfrm>
            <a:off x="10807338" y="6163141"/>
            <a:ext cx="1190502" cy="1362520"/>
          </a:xfrm>
          <a:custGeom>
            <a:avLst/>
            <a:gdLst/>
            <a:ahLst/>
            <a:cxnLst/>
            <a:rect l="l" t="t" r="r" b="b"/>
            <a:pathLst>
              <a:path w="1190502" h="1362520">
                <a:moveTo>
                  <a:pt x="0" y="0"/>
                </a:moveTo>
                <a:lnTo>
                  <a:pt x="1190501" y="0"/>
                </a:lnTo>
                <a:lnTo>
                  <a:pt x="1190501" y="1362520"/>
                </a:lnTo>
                <a:lnTo>
                  <a:pt x="0" y="136252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U"/>
          </a:p>
        </p:txBody>
      </p:sp>
      <p:sp>
        <p:nvSpPr>
          <p:cNvPr id="7" name="Freeform 7"/>
          <p:cNvSpPr/>
          <p:nvPr/>
        </p:nvSpPr>
        <p:spPr>
          <a:xfrm>
            <a:off x="10807338" y="8040011"/>
            <a:ext cx="1748091" cy="1582022"/>
          </a:xfrm>
          <a:custGeom>
            <a:avLst/>
            <a:gdLst/>
            <a:ahLst/>
            <a:cxnLst/>
            <a:rect l="l" t="t" r="r" b="b"/>
            <a:pathLst>
              <a:path w="1748091" h="1582022">
                <a:moveTo>
                  <a:pt x="0" y="0"/>
                </a:moveTo>
                <a:lnTo>
                  <a:pt x="1748090" y="0"/>
                </a:lnTo>
                <a:lnTo>
                  <a:pt x="1748090" y="1582022"/>
                </a:lnTo>
                <a:lnTo>
                  <a:pt x="0" y="1582022"/>
                </a:lnTo>
                <a:lnTo>
                  <a:pt x="0" y="0"/>
                </a:lnTo>
                <a:close/>
              </a:path>
            </a:pathLst>
          </a:custGeom>
          <a:blipFill>
            <a:blip r:embed="rId7"/>
            <a:stretch>
              <a:fillRect/>
            </a:stretch>
          </a:blipFill>
        </p:spPr>
        <p:txBody>
          <a:bodyPr/>
          <a:lstStyle/>
          <a:p>
            <a:endParaRPr lang="en-AU"/>
          </a:p>
        </p:txBody>
      </p:sp>
      <p:sp>
        <p:nvSpPr>
          <p:cNvPr id="8" name="TextBox 8"/>
          <p:cNvSpPr txBox="1"/>
          <p:nvPr/>
        </p:nvSpPr>
        <p:spPr>
          <a:xfrm>
            <a:off x="6562480" y="885825"/>
            <a:ext cx="5163040"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Remember!</a:t>
            </a:r>
          </a:p>
        </p:txBody>
      </p:sp>
      <p:sp>
        <p:nvSpPr>
          <p:cNvPr id="9" name="TextBox 9"/>
          <p:cNvSpPr txBox="1"/>
          <p:nvPr/>
        </p:nvSpPr>
        <p:spPr>
          <a:xfrm>
            <a:off x="1028701" y="3368451"/>
            <a:ext cx="7162800" cy="718145"/>
          </a:xfrm>
          <a:prstGeom prst="rect">
            <a:avLst/>
          </a:prstGeom>
        </p:spPr>
        <p:txBody>
          <a:bodyPr wrap="square" lIns="0" tIns="0" rIns="0" bIns="0" rtlCol="0" anchor="t">
            <a:spAutoFit/>
          </a:bodyPr>
          <a:lstStyle/>
          <a:p>
            <a:pPr algn="l">
              <a:lnSpc>
                <a:spcPts val="2800"/>
              </a:lnSpc>
            </a:pPr>
            <a:r>
              <a:rPr lang="en-US" sz="2800" b="1" dirty="0">
                <a:solidFill>
                  <a:srgbClr val="000000"/>
                </a:solidFill>
                <a:latin typeface="Verdana Pro Bold"/>
                <a:ea typeface="Verdana Pro Bold"/>
                <a:cs typeface="Verdana Pro Bold"/>
                <a:sym typeface="Verdana Pro Bold"/>
              </a:rPr>
              <a:t>A noun is a word for a person, place, or thing:</a:t>
            </a:r>
          </a:p>
        </p:txBody>
      </p:sp>
      <p:sp>
        <p:nvSpPr>
          <p:cNvPr id="10" name="TextBox 10"/>
          <p:cNvSpPr txBox="1"/>
          <p:nvPr/>
        </p:nvSpPr>
        <p:spPr>
          <a:xfrm>
            <a:off x="4771023" y="4756067"/>
            <a:ext cx="1444823" cy="537845"/>
          </a:xfrm>
          <a:prstGeom prst="rect">
            <a:avLst/>
          </a:prstGeom>
        </p:spPr>
        <p:txBody>
          <a:bodyPr lIns="0" tIns="0" rIns="0" bIns="0" rtlCol="0" anchor="t">
            <a:spAutoFit/>
          </a:bodyPr>
          <a:lstStyle/>
          <a:p>
            <a:pPr algn="ctr">
              <a:lnSpc>
                <a:spcPts val="4480"/>
              </a:lnSpc>
            </a:pPr>
            <a:r>
              <a:rPr lang="en-US" sz="3200" b="1">
                <a:solidFill>
                  <a:srgbClr val="000000"/>
                </a:solidFill>
                <a:latin typeface="Verdana Pro Condensed Bold"/>
                <a:ea typeface="Verdana Pro Condensed Bold"/>
                <a:cs typeface="Verdana Pro Condensed Bold"/>
                <a:sym typeface="Verdana Pro Condensed Bold"/>
              </a:rPr>
              <a:t>a friend</a:t>
            </a:r>
          </a:p>
        </p:txBody>
      </p:sp>
      <p:sp>
        <p:nvSpPr>
          <p:cNvPr id="11" name="TextBox 11"/>
          <p:cNvSpPr txBox="1"/>
          <p:nvPr/>
        </p:nvSpPr>
        <p:spPr>
          <a:xfrm>
            <a:off x="4771023" y="6546904"/>
            <a:ext cx="2141484" cy="537845"/>
          </a:xfrm>
          <a:prstGeom prst="rect">
            <a:avLst/>
          </a:prstGeom>
        </p:spPr>
        <p:txBody>
          <a:bodyPr wrap="square"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a school</a:t>
            </a:r>
          </a:p>
        </p:txBody>
      </p:sp>
      <p:sp>
        <p:nvSpPr>
          <p:cNvPr id="12" name="TextBox 12"/>
          <p:cNvSpPr txBox="1"/>
          <p:nvPr/>
        </p:nvSpPr>
        <p:spPr>
          <a:xfrm>
            <a:off x="4771023" y="8533525"/>
            <a:ext cx="1748091" cy="537845"/>
          </a:xfrm>
          <a:prstGeom prst="rect">
            <a:avLst/>
          </a:prstGeom>
        </p:spPr>
        <p:txBody>
          <a:bodyPr wrap="square"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a book</a:t>
            </a:r>
          </a:p>
        </p:txBody>
      </p:sp>
      <p:sp>
        <p:nvSpPr>
          <p:cNvPr id="13" name="TextBox 13"/>
          <p:cNvSpPr txBox="1"/>
          <p:nvPr/>
        </p:nvSpPr>
        <p:spPr>
          <a:xfrm>
            <a:off x="10439400" y="3350146"/>
            <a:ext cx="7162800" cy="718145"/>
          </a:xfrm>
          <a:prstGeom prst="rect">
            <a:avLst/>
          </a:prstGeom>
        </p:spPr>
        <p:txBody>
          <a:bodyPr wrap="square" lIns="0" tIns="0" rIns="0" bIns="0" rtlCol="0" anchor="t">
            <a:spAutoFit/>
          </a:bodyPr>
          <a:lstStyle/>
          <a:p>
            <a:pPr algn="l">
              <a:lnSpc>
                <a:spcPts val="2800"/>
              </a:lnSpc>
            </a:pPr>
            <a:r>
              <a:rPr lang="en-US" sz="2800" b="1" dirty="0">
                <a:solidFill>
                  <a:srgbClr val="000000"/>
                </a:solidFill>
                <a:latin typeface="Verdana Pro Bold"/>
                <a:ea typeface="Verdana Pro Bold"/>
                <a:cs typeface="Verdana Pro Bold"/>
                <a:sym typeface="Verdana Pro Bold"/>
              </a:rPr>
              <a:t>A verb is most commonly an action word, like run, jump, or read: </a:t>
            </a:r>
          </a:p>
        </p:txBody>
      </p:sp>
      <p:sp>
        <p:nvSpPr>
          <p:cNvPr id="14" name="TextBox 14"/>
          <p:cNvSpPr txBox="1"/>
          <p:nvPr/>
        </p:nvSpPr>
        <p:spPr>
          <a:xfrm>
            <a:off x="15663565" y="4756067"/>
            <a:ext cx="1210801" cy="517899"/>
          </a:xfrm>
          <a:prstGeom prst="rect">
            <a:avLst/>
          </a:prstGeom>
        </p:spPr>
        <p:txBody>
          <a:bodyPr wrap="square" lIns="0" tIns="0" rIns="0" bIns="0" rtlCol="0" anchor="t">
            <a:spAutoFit/>
          </a:bodyPr>
          <a:lstStyle/>
          <a:p>
            <a:pPr algn="ctr">
              <a:lnSpc>
                <a:spcPts val="4480"/>
              </a:lnSpc>
            </a:pPr>
            <a:r>
              <a:rPr lang="en-US" sz="3200" b="1">
                <a:solidFill>
                  <a:srgbClr val="000000"/>
                </a:solidFill>
                <a:latin typeface="Verdana Pro Condensed Bold"/>
                <a:ea typeface="Verdana Pro Condensed Bold"/>
                <a:cs typeface="Verdana Pro Condensed Bold"/>
                <a:sym typeface="Verdana Pro Condensed Bold"/>
              </a:rPr>
              <a:t>run</a:t>
            </a:r>
          </a:p>
        </p:txBody>
      </p:sp>
      <p:sp>
        <p:nvSpPr>
          <p:cNvPr id="15" name="TextBox 15"/>
          <p:cNvSpPr txBox="1"/>
          <p:nvPr/>
        </p:nvSpPr>
        <p:spPr>
          <a:xfrm>
            <a:off x="15663564" y="6546904"/>
            <a:ext cx="1190501" cy="537845"/>
          </a:xfrm>
          <a:prstGeom prst="rect">
            <a:avLst/>
          </a:prstGeom>
        </p:spPr>
        <p:txBody>
          <a:bodyPr wrap="square"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jump</a:t>
            </a:r>
          </a:p>
        </p:txBody>
      </p:sp>
      <p:sp>
        <p:nvSpPr>
          <p:cNvPr id="16" name="TextBox 16"/>
          <p:cNvSpPr txBox="1"/>
          <p:nvPr/>
        </p:nvSpPr>
        <p:spPr>
          <a:xfrm>
            <a:off x="15663565" y="8533525"/>
            <a:ext cx="1190500" cy="537845"/>
          </a:xfrm>
          <a:prstGeom prst="rect">
            <a:avLst/>
          </a:prstGeom>
        </p:spPr>
        <p:txBody>
          <a:bodyPr wrap="square"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read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6" name="TextBox 6"/>
          <p:cNvSpPr txBox="1"/>
          <p:nvPr/>
        </p:nvSpPr>
        <p:spPr>
          <a:xfrm>
            <a:off x="533401" y="723900"/>
            <a:ext cx="9677400" cy="9395072"/>
          </a:xfrm>
          <a:prstGeom prst="rect">
            <a:avLst/>
          </a:prstGeom>
        </p:spPr>
        <p:txBody>
          <a:bodyPr wrap="square"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Word Detectives</a:t>
            </a:r>
          </a:p>
          <a:p>
            <a:pPr algn="ctr">
              <a:lnSpc>
                <a:spcPts val="10675"/>
              </a:lnSpc>
            </a:pPr>
            <a:r>
              <a:rPr lang="en-US" sz="5000" b="1">
                <a:solidFill>
                  <a:srgbClr val="000000"/>
                </a:solidFill>
                <a:latin typeface="Verdana Pro Condensed Bold"/>
                <a:ea typeface="Verdana Pro Condensed Bold"/>
                <a:cs typeface="Verdana Pro Condensed Bold"/>
                <a:sym typeface="Verdana Pro Condensed Bold"/>
              </a:rPr>
              <a:t>Check your answers.</a:t>
            </a:r>
          </a:p>
          <a:p>
            <a:pPr algn="ctr">
              <a:lnSpc>
                <a:spcPts val="10675"/>
              </a:lnSpc>
            </a:pPr>
            <a:endParaRPr lang="en-US" sz="5000" b="1">
              <a:solidFill>
                <a:srgbClr val="000000"/>
              </a:solidFill>
              <a:latin typeface="Verdana Pro Condensed Bold"/>
              <a:ea typeface="Verdana Pro Condensed Bold"/>
              <a:cs typeface="Verdana Pro Condensed Bold"/>
              <a:sym typeface="Verdana Pro Condensed Bold"/>
            </a:endParaRPr>
          </a:p>
          <a:p>
            <a:pPr algn="ctr">
              <a:lnSpc>
                <a:spcPts val="10675"/>
              </a:lnSpc>
            </a:pPr>
            <a:r>
              <a:rPr lang="en-US" sz="5000" b="1">
                <a:solidFill>
                  <a:srgbClr val="000000"/>
                </a:solidFill>
                <a:latin typeface="Verdana Pro Condensed Bold"/>
              </a:rPr>
              <a:t>One or more of these words can be both a noun and a verb. </a:t>
            </a:r>
          </a:p>
          <a:p>
            <a:pPr algn="ctr">
              <a:lnSpc>
                <a:spcPts val="10675"/>
              </a:lnSpc>
            </a:pPr>
            <a:endParaRPr lang="en-US" sz="5000" b="1">
              <a:solidFill>
                <a:srgbClr val="000000"/>
              </a:solidFill>
              <a:latin typeface="Verdana Pro Condensed Bold"/>
              <a:ea typeface="Verdana Pro Condensed Bold"/>
              <a:cs typeface="Verdana Pro Condensed Bold"/>
              <a:sym typeface="Verdana Pro Condensed Bold"/>
            </a:endParaRPr>
          </a:p>
          <a:p>
            <a:pPr algn="ctr">
              <a:lnSpc>
                <a:spcPts val="10675"/>
              </a:lnSpc>
            </a:pPr>
            <a:r>
              <a:rPr lang="en-US" sz="5000" b="1">
                <a:solidFill>
                  <a:srgbClr val="000000"/>
                </a:solidFill>
                <a:latin typeface="Verdana Pro Condensed Bold"/>
                <a:ea typeface="Verdana Pro Condensed Bold"/>
                <a:cs typeface="Verdana Pro Condensed Bold"/>
                <a:sym typeface="Verdana Pro Condensed Bold"/>
              </a:rPr>
              <a:t>Did you spot it?</a:t>
            </a:r>
            <a:endParaRPr lang="en-US" sz="5000" b="1" dirty="0">
              <a:solidFill>
                <a:srgbClr val="000000"/>
              </a:solidFill>
              <a:latin typeface="Verdana Pro Condensed Bold"/>
              <a:ea typeface="Verdana Pro Condensed Bold"/>
              <a:cs typeface="Verdana Pro Condensed Bold"/>
              <a:sym typeface="Verdana Pro Condensed Bold"/>
            </a:endParaRPr>
          </a:p>
        </p:txBody>
      </p:sp>
      <p:pic>
        <p:nvPicPr>
          <p:cNvPr id="4" name="Picture 3">
            <a:extLst>
              <a:ext uri="{FF2B5EF4-FFF2-40B4-BE49-F238E27FC236}">
                <a16:creationId xmlns:a16="http://schemas.microsoft.com/office/drawing/2014/main" id="{5915F362-D841-041A-4855-F60FC34C10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15091" y="0"/>
            <a:ext cx="7272909" cy="10287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a:extLst>
            <a:ext uri="{FF2B5EF4-FFF2-40B4-BE49-F238E27FC236}">
              <a16:creationId xmlns:a16="http://schemas.microsoft.com/office/drawing/2014/main" id="{45E059DF-929F-7BE0-AACF-4D604800A2C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6BAE66D-9FEB-9D73-E33D-CE01B977C1B6}"/>
              </a:ext>
            </a:extLst>
          </p:cNvPr>
          <p:cNvSpPr/>
          <p:nvPr/>
        </p:nvSpPr>
        <p:spPr>
          <a:xfrm>
            <a:off x="11659818" y="1606316"/>
            <a:ext cx="6480810" cy="8229600"/>
          </a:xfrm>
          <a:custGeom>
            <a:avLst/>
            <a:gdLst/>
            <a:ahLst/>
            <a:cxnLst/>
            <a:rect l="l" t="t" r="r" b="b"/>
            <a:pathLst>
              <a:path w="6480810" h="8229600">
                <a:moveTo>
                  <a:pt x="0" y="0"/>
                </a:moveTo>
                <a:lnTo>
                  <a:pt x="6480810" y="0"/>
                </a:lnTo>
                <a:lnTo>
                  <a:pt x="6480810" y="8229600"/>
                </a:lnTo>
                <a:lnTo>
                  <a:pt x="0" y="8229600"/>
                </a:lnTo>
                <a:lnTo>
                  <a:pt x="0" y="0"/>
                </a:lnTo>
                <a:close/>
              </a:path>
            </a:pathLst>
          </a:custGeom>
          <a:blipFill>
            <a:blip r:embed="rId2"/>
            <a:stretch>
              <a:fillRect/>
            </a:stretch>
          </a:blipFill>
        </p:spPr>
        <p:txBody>
          <a:bodyPr/>
          <a:lstStyle/>
          <a:p>
            <a:endParaRPr lang="en-AU"/>
          </a:p>
        </p:txBody>
      </p:sp>
      <p:sp>
        <p:nvSpPr>
          <p:cNvPr id="3" name="Freeform 3">
            <a:extLst>
              <a:ext uri="{FF2B5EF4-FFF2-40B4-BE49-F238E27FC236}">
                <a16:creationId xmlns:a16="http://schemas.microsoft.com/office/drawing/2014/main" id="{82CA52D9-B46E-A512-E1FB-FE98C657F29D}"/>
              </a:ext>
            </a:extLst>
          </p:cNvPr>
          <p:cNvSpPr/>
          <p:nvPr/>
        </p:nvSpPr>
        <p:spPr>
          <a:xfrm>
            <a:off x="12800789" y="2910841"/>
            <a:ext cx="4198869" cy="5938294"/>
          </a:xfrm>
          <a:custGeom>
            <a:avLst/>
            <a:gdLst/>
            <a:ahLst/>
            <a:cxnLst/>
            <a:rect l="l" t="t" r="r" b="b"/>
            <a:pathLst>
              <a:path w="4198869" h="5938294">
                <a:moveTo>
                  <a:pt x="0" y="0"/>
                </a:moveTo>
                <a:lnTo>
                  <a:pt x="4198868" y="0"/>
                </a:lnTo>
                <a:lnTo>
                  <a:pt x="4198868" y="5938294"/>
                </a:lnTo>
                <a:lnTo>
                  <a:pt x="0" y="5938294"/>
                </a:lnTo>
                <a:lnTo>
                  <a:pt x="0" y="0"/>
                </a:lnTo>
                <a:close/>
              </a:path>
            </a:pathLst>
          </a:custGeom>
          <a:blipFill>
            <a:blip r:embed="rId3"/>
            <a:stretch>
              <a:fillRect/>
            </a:stretch>
          </a:blipFill>
        </p:spPr>
        <p:txBody>
          <a:bodyPr/>
          <a:lstStyle/>
          <a:p>
            <a:endParaRPr lang="en-AU"/>
          </a:p>
        </p:txBody>
      </p:sp>
      <p:sp>
        <p:nvSpPr>
          <p:cNvPr id="4" name="Freeform 4">
            <a:extLst>
              <a:ext uri="{FF2B5EF4-FFF2-40B4-BE49-F238E27FC236}">
                <a16:creationId xmlns:a16="http://schemas.microsoft.com/office/drawing/2014/main" id="{25F87424-32C0-7AE2-BC1B-1829EBF2BEBC}"/>
              </a:ext>
            </a:extLst>
          </p:cNvPr>
          <p:cNvSpPr/>
          <p:nvPr/>
        </p:nvSpPr>
        <p:spPr>
          <a:xfrm flipH="1">
            <a:off x="12987891" y="421597"/>
            <a:ext cx="5152737" cy="2982147"/>
          </a:xfrm>
          <a:custGeom>
            <a:avLst/>
            <a:gdLst/>
            <a:ahLst/>
            <a:cxnLst/>
            <a:rect l="l" t="t" r="r" b="b"/>
            <a:pathLst>
              <a:path w="5152737" h="2982147">
                <a:moveTo>
                  <a:pt x="5152737" y="0"/>
                </a:moveTo>
                <a:lnTo>
                  <a:pt x="0" y="0"/>
                </a:lnTo>
                <a:lnTo>
                  <a:pt x="0" y="2982146"/>
                </a:lnTo>
                <a:lnTo>
                  <a:pt x="5152737" y="2982146"/>
                </a:lnTo>
                <a:lnTo>
                  <a:pt x="5152737"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5" name="TextBox 5">
            <a:extLst>
              <a:ext uri="{FF2B5EF4-FFF2-40B4-BE49-F238E27FC236}">
                <a16:creationId xmlns:a16="http://schemas.microsoft.com/office/drawing/2014/main" id="{21C30662-4146-D03B-4BBB-564C44439D29}"/>
              </a:ext>
            </a:extLst>
          </p:cNvPr>
          <p:cNvSpPr txBox="1"/>
          <p:nvPr/>
        </p:nvSpPr>
        <p:spPr>
          <a:xfrm>
            <a:off x="773653" y="3264479"/>
            <a:ext cx="9097977" cy="1074502"/>
          </a:xfrm>
          <a:prstGeom prst="rect">
            <a:avLst/>
          </a:prstGeom>
        </p:spPr>
        <p:txBody>
          <a:bodyPr lIns="0" tIns="0" rIns="0" bIns="0" rtlCol="0" anchor="t">
            <a:spAutoFit/>
          </a:bodyPr>
          <a:lstStyle/>
          <a:p>
            <a:pPr algn="ctr">
              <a:lnSpc>
                <a:spcPts val="4300"/>
              </a:lnSpc>
            </a:pPr>
            <a:r>
              <a:rPr lang="en-US" sz="3071" b="1" dirty="0">
                <a:solidFill>
                  <a:srgbClr val="000000"/>
                </a:solidFill>
                <a:latin typeface="Verdana Pro Bold"/>
                <a:ea typeface="Verdana Pro Bold"/>
                <a:cs typeface="Verdana Pro Bold"/>
                <a:sym typeface="Verdana Pro Bold"/>
              </a:rPr>
              <a:t>It’s time to get creative and make your own “What does a mechanic do?” poster</a:t>
            </a:r>
          </a:p>
        </p:txBody>
      </p:sp>
      <p:sp>
        <p:nvSpPr>
          <p:cNvPr id="6" name="TextBox 6">
            <a:extLst>
              <a:ext uri="{FF2B5EF4-FFF2-40B4-BE49-F238E27FC236}">
                <a16:creationId xmlns:a16="http://schemas.microsoft.com/office/drawing/2014/main" id="{C6F00D3E-05E8-2691-3931-A1530BE4D28C}"/>
              </a:ext>
            </a:extLst>
          </p:cNvPr>
          <p:cNvSpPr txBox="1"/>
          <p:nvPr/>
        </p:nvSpPr>
        <p:spPr>
          <a:xfrm>
            <a:off x="2376059" y="432331"/>
            <a:ext cx="5893166"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Caption That!</a:t>
            </a:r>
          </a:p>
        </p:txBody>
      </p:sp>
      <p:sp>
        <p:nvSpPr>
          <p:cNvPr id="7" name="TextBox 7">
            <a:extLst>
              <a:ext uri="{FF2B5EF4-FFF2-40B4-BE49-F238E27FC236}">
                <a16:creationId xmlns:a16="http://schemas.microsoft.com/office/drawing/2014/main" id="{6F985FA2-46E1-A909-4F53-74A3B6EA273D}"/>
              </a:ext>
            </a:extLst>
          </p:cNvPr>
          <p:cNvSpPr txBox="1"/>
          <p:nvPr/>
        </p:nvSpPr>
        <p:spPr>
          <a:xfrm>
            <a:off x="13825084" y="1084113"/>
            <a:ext cx="3478350" cy="1099820"/>
          </a:xfrm>
          <a:prstGeom prst="rect">
            <a:avLst/>
          </a:prstGeom>
        </p:spPr>
        <p:txBody>
          <a:bodyPr lIns="0" tIns="0" rIns="0" bIns="0" rtlCol="0" anchor="t">
            <a:spAutoFit/>
          </a:bodyPr>
          <a:lstStyle/>
          <a:p>
            <a:pPr algn="ctr">
              <a:lnSpc>
                <a:spcPts val="4480"/>
              </a:lnSpc>
            </a:pPr>
            <a:r>
              <a:rPr lang="en-US" sz="3200" b="1">
                <a:solidFill>
                  <a:srgbClr val="000000"/>
                </a:solidFill>
                <a:latin typeface="Verdana Pro Condensed Bold"/>
                <a:ea typeface="Verdana Pro Condensed Bold"/>
                <a:cs typeface="Verdana Pro Condensed Bold"/>
                <a:sym typeface="Verdana Pro Condensed Bold"/>
              </a:rPr>
              <a:t>Can you tell people what I do?</a:t>
            </a:r>
          </a:p>
        </p:txBody>
      </p:sp>
      <p:sp>
        <p:nvSpPr>
          <p:cNvPr id="8" name="TextBox 8">
            <a:extLst>
              <a:ext uri="{FF2B5EF4-FFF2-40B4-BE49-F238E27FC236}">
                <a16:creationId xmlns:a16="http://schemas.microsoft.com/office/drawing/2014/main" id="{4495BAC3-FDAA-449C-D505-60D7B2671192}"/>
              </a:ext>
            </a:extLst>
          </p:cNvPr>
          <p:cNvSpPr txBox="1"/>
          <p:nvPr/>
        </p:nvSpPr>
        <p:spPr>
          <a:xfrm>
            <a:off x="3786596" y="4819401"/>
            <a:ext cx="2999036" cy="537845"/>
          </a:xfrm>
          <a:prstGeom prst="rect">
            <a:avLst/>
          </a:prstGeom>
        </p:spPr>
        <p:txBody>
          <a:bodyPr wrap="square"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Use 3 nouns</a:t>
            </a:r>
          </a:p>
        </p:txBody>
      </p:sp>
      <p:sp>
        <p:nvSpPr>
          <p:cNvPr id="9" name="TextBox 9">
            <a:extLst>
              <a:ext uri="{FF2B5EF4-FFF2-40B4-BE49-F238E27FC236}">
                <a16:creationId xmlns:a16="http://schemas.microsoft.com/office/drawing/2014/main" id="{A52CBB7C-ADA3-2671-EC18-9137DC4869DA}"/>
              </a:ext>
            </a:extLst>
          </p:cNvPr>
          <p:cNvSpPr txBox="1"/>
          <p:nvPr/>
        </p:nvSpPr>
        <p:spPr>
          <a:xfrm>
            <a:off x="3810000" y="5825169"/>
            <a:ext cx="2952229" cy="537845"/>
          </a:xfrm>
          <a:prstGeom prst="rect">
            <a:avLst/>
          </a:prstGeom>
        </p:spPr>
        <p:txBody>
          <a:bodyPr wrap="square"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Use 3 verbs</a:t>
            </a:r>
          </a:p>
        </p:txBody>
      </p:sp>
      <p:sp>
        <p:nvSpPr>
          <p:cNvPr id="10" name="TextBox 10">
            <a:extLst>
              <a:ext uri="{FF2B5EF4-FFF2-40B4-BE49-F238E27FC236}">
                <a16:creationId xmlns:a16="http://schemas.microsoft.com/office/drawing/2014/main" id="{6340A085-350D-77C8-7E52-618683109474}"/>
              </a:ext>
            </a:extLst>
          </p:cNvPr>
          <p:cNvSpPr txBox="1"/>
          <p:nvPr/>
        </p:nvSpPr>
        <p:spPr>
          <a:xfrm>
            <a:off x="3197176" y="6830936"/>
            <a:ext cx="4177876" cy="537845"/>
          </a:xfrm>
          <a:prstGeom prst="rect">
            <a:avLst/>
          </a:prstGeom>
        </p:spPr>
        <p:txBody>
          <a:bodyPr wrap="square"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Write 3 captions</a:t>
            </a:r>
          </a:p>
        </p:txBody>
      </p:sp>
      <p:sp>
        <p:nvSpPr>
          <p:cNvPr id="11" name="TextBox 11">
            <a:extLst>
              <a:ext uri="{FF2B5EF4-FFF2-40B4-BE49-F238E27FC236}">
                <a16:creationId xmlns:a16="http://schemas.microsoft.com/office/drawing/2014/main" id="{8B38851F-4C93-0C52-BC6A-F526A3837507}"/>
              </a:ext>
            </a:extLst>
          </p:cNvPr>
          <p:cNvSpPr txBox="1"/>
          <p:nvPr/>
        </p:nvSpPr>
        <p:spPr>
          <a:xfrm>
            <a:off x="773653" y="8198671"/>
            <a:ext cx="9097977" cy="1074502"/>
          </a:xfrm>
          <a:prstGeom prst="rect">
            <a:avLst/>
          </a:prstGeom>
        </p:spPr>
        <p:txBody>
          <a:bodyPr lIns="0" tIns="0" rIns="0" bIns="0" rtlCol="0" anchor="t">
            <a:spAutoFit/>
          </a:bodyPr>
          <a:lstStyle/>
          <a:p>
            <a:pPr algn="ctr">
              <a:lnSpc>
                <a:spcPts val="4300"/>
              </a:lnSpc>
            </a:pPr>
            <a:r>
              <a:rPr lang="en-US" sz="3071" b="1">
                <a:solidFill>
                  <a:srgbClr val="000000"/>
                </a:solidFill>
                <a:latin typeface="Verdana Pro Bold"/>
                <a:ea typeface="Verdana Pro Bold"/>
                <a:cs typeface="Verdana Pro Bold"/>
                <a:sym typeface="Verdana Pro Bold"/>
              </a:rPr>
              <a:t>Too easy? Write your own caption using a noun and a verb we didn’t use today.</a:t>
            </a:r>
          </a:p>
        </p:txBody>
      </p:sp>
      <p:sp>
        <p:nvSpPr>
          <p:cNvPr id="12" name="TextBox 11">
            <a:extLst>
              <a:ext uri="{FF2B5EF4-FFF2-40B4-BE49-F238E27FC236}">
                <a16:creationId xmlns:a16="http://schemas.microsoft.com/office/drawing/2014/main" id="{F38EAABF-1B8A-2C9D-B2A3-D083A1D1283C}"/>
              </a:ext>
            </a:extLst>
          </p:cNvPr>
          <p:cNvSpPr txBox="1"/>
          <p:nvPr/>
        </p:nvSpPr>
        <p:spPr>
          <a:xfrm>
            <a:off x="11668562" y="6478323"/>
            <a:ext cx="3734611" cy="369332"/>
          </a:xfrm>
          <a:prstGeom prst="rect">
            <a:avLst/>
          </a:prstGeom>
          <a:solidFill>
            <a:srgbClr val="EFDF4E"/>
          </a:solidFill>
        </p:spPr>
        <p:txBody>
          <a:bodyPr wrap="square" rtlCol="0">
            <a:spAutoFit/>
          </a:bodyPr>
          <a:lstStyle/>
          <a:p>
            <a:pPr algn="ctr"/>
            <a:r>
              <a:rPr lang="en-AU" b="1" dirty="0">
                <a:latin typeface="Verdana" panose="020B0604030504040204" pitchFamily="34" charset="0"/>
                <a:ea typeface="Verdana" panose="020B0604030504040204" pitchFamily="34" charset="0"/>
              </a:rPr>
              <a:t>I change the oil in your car</a:t>
            </a:r>
          </a:p>
        </p:txBody>
      </p:sp>
    </p:spTree>
    <p:extLst>
      <p:ext uri="{BB962C8B-B14F-4D97-AF65-F5344CB8AC3E}">
        <p14:creationId xmlns:p14="http://schemas.microsoft.com/office/powerpoint/2010/main" val="39183809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grpSp>
        <p:nvGrpSpPr>
          <p:cNvPr id="2" name="Group 2"/>
          <p:cNvGrpSpPr/>
          <p:nvPr/>
        </p:nvGrpSpPr>
        <p:grpSpPr>
          <a:xfrm>
            <a:off x="11816216" y="0"/>
            <a:ext cx="6471784" cy="10287000"/>
            <a:chOff x="0" y="0"/>
            <a:chExt cx="1002649" cy="1593725"/>
          </a:xfrm>
        </p:grpSpPr>
        <p:sp>
          <p:nvSpPr>
            <p:cNvPr id="3" name="Freeform 3"/>
            <p:cNvSpPr/>
            <p:nvPr/>
          </p:nvSpPr>
          <p:spPr>
            <a:xfrm>
              <a:off x="0" y="0"/>
              <a:ext cx="1002649" cy="1593725"/>
            </a:xfrm>
            <a:custGeom>
              <a:avLst/>
              <a:gdLst/>
              <a:ahLst/>
              <a:cxnLst/>
              <a:rect l="l" t="t" r="r" b="b"/>
              <a:pathLst>
                <a:path w="1002649" h="1593725">
                  <a:moveTo>
                    <a:pt x="0" y="0"/>
                  </a:moveTo>
                  <a:lnTo>
                    <a:pt x="1002649" y="0"/>
                  </a:lnTo>
                  <a:lnTo>
                    <a:pt x="1002649" y="1593725"/>
                  </a:lnTo>
                  <a:lnTo>
                    <a:pt x="0" y="1593725"/>
                  </a:lnTo>
                  <a:close/>
                </a:path>
              </a:pathLst>
            </a:custGeom>
            <a:blipFill>
              <a:blip r:embed="rId2"/>
              <a:stretch>
                <a:fillRect l="-6066" r="-6066"/>
              </a:stretch>
            </a:blipFill>
          </p:spPr>
          <p:txBody>
            <a:bodyPr/>
            <a:lstStyle/>
            <a:p>
              <a:endParaRPr lang="en-AU"/>
            </a:p>
          </p:txBody>
        </p:sp>
      </p:grpSp>
      <p:sp>
        <p:nvSpPr>
          <p:cNvPr id="4" name="TextBox 4"/>
          <p:cNvSpPr txBox="1"/>
          <p:nvPr/>
        </p:nvSpPr>
        <p:spPr>
          <a:xfrm>
            <a:off x="576931" y="2558176"/>
            <a:ext cx="9345668" cy="3252685"/>
          </a:xfrm>
          <a:prstGeom prst="rect">
            <a:avLst/>
          </a:prstGeom>
        </p:spPr>
        <p:txBody>
          <a:bodyPr lIns="0" tIns="0" rIns="0" bIns="0" rtlCol="0" anchor="t">
            <a:spAutoFit/>
          </a:bodyPr>
          <a:lstStyle/>
          <a:p>
            <a:pPr algn="ctr">
              <a:lnSpc>
                <a:spcPts val="4314"/>
              </a:lnSpc>
            </a:pPr>
            <a:r>
              <a:rPr lang="en-US" sz="3081" dirty="0">
                <a:solidFill>
                  <a:srgbClr val="000000"/>
                </a:solidFill>
                <a:latin typeface="Verdana Pro"/>
                <a:ea typeface="Verdana Pro"/>
                <a:cs typeface="Verdana Pro"/>
                <a:sym typeface="Verdana Pro"/>
              </a:rPr>
              <a:t>Share your posters.</a:t>
            </a:r>
          </a:p>
          <a:p>
            <a:pPr algn="ctr">
              <a:lnSpc>
                <a:spcPts val="4314"/>
              </a:lnSpc>
            </a:pPr>
            <a:endParaRPr lang="en-US" sz="3081" dirty="0">
              <a:solidFill>
                <a:srgbClr val="000000"/>
              </a:solidFill>
              <a:latin typeface="Verdana Pro"/>
              <a:ea typeface="Verdana Pro"/>
              <a:cs typeface="Verdana Pro"/>
              <a:sym typeface="Verdana Pro"/>
            </a:endParaRPr>
          </a:p>
          <a:p>
            <a:pPr algn="ctr">
              <a:lnSpc>
                <a:spcPts val="4314"/>
              </a:lnSpc>
            </a:pPr>
            <a:r>
              <a:rPr lang="en-US" sz="3081" dirty="0">
                <a:solidFill>
                  <a:srgbClr val="000000"/>
                </a:solidFill>
                <a:latin typeface="Verdana Pro"/>
                <a:ea typeface="Verdana Pro"/>
                <a:cs typeface="Verdana Pro"/>
                <a:sym typeface="Verdana Pro"/>
              </a:rPr>
              <a:t>What new words did you learn today? </a:t>
            </a:r>
            <a:r>
              <a:rPr lang="en-US" sz="3081" dirty="0">
                <a:solidFill>
                  <a:srgbClr val="000000"/>
                </a:solidFill>
                <a:latin typeface="Verdana Pro"/>
              </a:rPr>
              <a:t>Write them on a sticky note and leave on your desk.</a:t>
            </a:r>
            <a:endParaRPr lang="en-US" sz="3081" dirty="0">
              <a:solidFill>
                <a:srgbClr val="000000"/>
              </a:solidFill>
              <a:latin typeface="Verdana Pro"/>
              <a:sym typeface="Verdana Pro"/>
            </a:endParaRPr>
          </a:p>
          <a:p>
            <a:pPr algn="ctr">
              <a:lnSpc>
                <a:spcPts val="4314"/>
              </a:lnSpc>
            </a:pPr>
            <a:endParaRPr lang="en-US" sz="3081" dirty="0">
              <a:solidFill>
                <a:srgbClr val="000000"/>
              </a:solidFill>
              <a:latin typeface="Verdana Pro"/>
              <a:ea typeface="Verdana Pro"/>
              <a:cs typeface="Verdana Pro"/>
              <a:sym typeface="Verdana Pro"/>
            </a:endParaRPr>
          </a:p>
          <a:p>
            <a:pPr algn="ctr">
              <a:lnSpc>
                <a:spcPts val="4314"/>
              </a:lnSpc>
            </a:pPr>
            <a:r>
              <a:rPr lang="en-US" sz="3081" dirty="0">
                <a:solidFill>
                  <a:srgbClr val="000000"/>
                </a:solidFill>
                <a:latin typeface="Verdana Pro"/>
                <a:ea typeface="Verdana Pro"/>
                <a:cs typeface="Verdana Pro"/>
                <a:sym typeface="Verdana Pro"/>
              </a:rPr>
              <a:t>Can you use one of those words in a sentence?</a:t>
            </a:r>
          </a:p>
        </p:txBody>
      </p:sp>
      <p:sp>
        <p:nvSpPr>
          <p:cNvPr id="5" name="TextBox 5"/>
          <p:cNvSpPr txBox="1"/>
          <p:nvPr/>
        </p:nvSpPr>
        <p:spPr>
          <a:xfrm>
            <a:off x="1355530" y="885825"/>
            <a:ext cx="7788470"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Reflect and Share</a:t>
            </a:r>
          </a:p>
        </p:txBody>
      </p:sp>
      <p:sp>
        <p:nvSpPr>
          <p:cNvPr id="6" name="Freeform 6"/>
          <p:cNvSpPr/>
          <p:nvPr/>
        </p:nvSpPr>
        <p:spPr>
          <a:xfrm>
            <a:off x="586030" y="6438900"/>
            <a:ext cx="9753600" cy="5199850"/>
          </a:xfrm>
          <a:custGeom>
            <a:avLst/>
            <a:gdLst/>
            <a:ahLst/>
            <a:cxnLst/>
            <a:rect l="l" t="t" r="r" b="b"/>
            <a:pathLst>
              <a:path w="11671084" h="6608751">
                <a:moveTo>
                  <a:pt x="0" y="0"/>
                </a:moveTo>
                <a:lnTo>
                  <a:pt x="11671084" y="0"/>
                </a:lnTo>
                <a:lnTo>
                  <a:pt x="11671084" y="6608751"/>
                </a:lnTo>
                <a:lnTo>
                  <a:pt x="0" y="66087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grpSp>
        <p:nvGrpSpPr>
          <p:cNvPr id="2" name="Group 2"/>
          <p:cNvGrpSpPr/>
          <p:nvPr/>
        </p:nvGrpSpPr>
        <p:grpSpPr>
          <a:xfrm>
            <a:off x="11816216" y="0"/>
            <a:ext cx="6471784" cy="10287000"/>
            <a:chOff x="0" y="0"/>
            <a:chExt cx="1002649" cy="1593725"/>
          </a:xfrm>
        </p:grpSpPr>
        <p:sp>
          <p:nvSpPr>
            <p:cNvPr id="3" name="Freeform 3"/>
            <p:cNvSpPr/>
            <p:nvPr/>
          </p:nvSpPr>
          <p:spPr>
            <a:xfrm>
              <a:off x="0" y="0"/>
              <a:ext cx="1002649" cy="1593725"/>
            </a:xfrm>
            <a:custGeom>
              <a:avLst/>
              <a:gdLst/>
              <a:ahLst/>
              <a:cxnLst/>
              <a:rect l="l" t="t" r="r" b="b"/>
              <a:pathLst>
                <a:path w="1002649" h="1593725">
                  <a:moveTo>
                    <a:pt x="0" y="0"/>
                  </a:moveTo>
                  <a:lnTo>
                    <a:pt x="1002649" y="0"/>
                  </a:lnTo>
                  <a:lnTo>
                    <a:pt x="1002649" y="1593725"/>
                  </a:lnTo>
                  <a:lnTo>
                    <a:pt x="0" y="1593725"/>
                  </a:lnTo>
                  <a:close/>
                </a:path>
              </a:pathLst>
            </a:custGeom>
            <a:blipFill>
              <a:blip r:embed="rId3"/>
              <a:stretch>
                <a:fillRect l="-6066" r="-6066"/>
              </a:stretch>
            </a:blipFill>
          </p:spPr>
          <p:txBody>
            <a:bodyPr/>
            <a:lstStyle/>
            <a:p>
              <a:endParaRPr lang="en-AU"/>
            </a:p>
          </p:txBody>
        </p:sp>
      </p:grpSp>
      <p:sp>
        <p:nvSpPr>
          <p:cNvPr id="4" name="Freeform 4"/>
          <p:cNvSpPr/>
          <p:nvPr/>
        </p:nvSpPr>
        <p:spPr>
          <a:xfrm>
            <a:off x="3236152" y="5658526"/>
            <a:ext cx="4478694" cy="4114800"/>
          </a:xfrm>
          <a:custGeom>
            <a:avLst/>
            <a:gdLst/>
            <a:ahLst/>
            <a:cxnLst/>
            <a:rect l="l" t="t" r="r" b="b"/>
            <a:pathLst>
              <a:path w="4478694" h="4114800">
                <a:moveTo>
                  <a:pt x="0" y="0"/>
                </a:moveTo>
                <a:lnTo>
                  <a:pt x="4478694" y="0"/>
                </a:lnTo>
                <a:lnTo>
                  <a:pt x="4478694"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5" name="TextBox 5"/>
          <p:cNvSpPr txBox="1"/>
          <p:nvPr/>
        </p:nvSpPr>
        <p:spPr>
          <a:xfrm>
            <a:off x="593055" y="2880654"/>
            <a:ext cx="9345668" cy="1068594"/>
          </a:xfrm>
          <a:prstGeom prst="rect">
            <a:avLst/>
          </a:prstGeom>
        </p:spPr>
        <p:txBody>
          <a:bodyPr lIns="0" tIns="0" rIns="0" bIns="0" rtlCol="0" anchor="t">
            <a:spAutoFit/>
          </a:bodyPr>
          <a:lstStyle/>
          <a:p>
            <a:pPr algn="ctr">
              <a:lnSpc>
                <a:spcPts val="4314"/>
              </a:lnSpc>
            </a:pPr>
            <a:r>
              <a:rPr lang="en-US" sz="3081">
                <a:solidFill>
                  <a:srgbClr val="000000"/>
                </a:solidFill>
                <a:latin typeface="Verdana Pro"/>
                <a:ea typeface="Verdana Pro"/>
                <a:cs typeface="Verdana Pro"/>
                <a:sym typeface="Verdana Pro"/>
              </a:rPr>
              <a:t>Write down one noun used in Louise’s job before leaving.</a:t>
            </a:r>
          </a:p>
        </p:txBody>
      </p:sp>
      <p:sp>
        <p:nvSpPr>
          <p:cNvPr id="6" name="TextBox 6"/>
          <p:cNvSpPr txBox="1"/>
          <p:nvPr/>
        </p:nvSpPr>
        <p:spPr>
          <a:xfrm>
            <a:off x="1581265" y="708462"/>
            <a:ext cx="7788470"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Reflect and Share</a:t>
            </a:r>
          </a:p>
        </p:txBody>
      </p:sp>
      <p:sp>
        <p:nvSpPr>
          <p:cNvPr id="7" name="TextBox 7"/>
          <p:cNvSpPr txBox="1"/>
          <p:nvPr/>
        </p:nvSpPr>
        <p:spPr>
          <a:xfrm>
            <a:off x="2686379" y="4292172"/>
            <a:ext cx="5594806" cy="1231876"/>
          </a:xfrm>
          <a:prstGeom prst="rect">
            <a:avLst/>
          </a:prstGeom>
        </p:spPr>
        <p:txBody>
          <a:bodyPr wrap="square"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Lesson 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2A3A4E1E6BCA24C9D837CBDB0CE304C" ma:contentTypeVersion="21" ma:contentTypeDescription="Create a new document." ma:contentTypeScope="" ma:versionID="7186372335b233f860196c5c4f14fdcd">
  <xsd:schema xmlns:xsd="http://www.w3.org/2001/XMLSchema" xmlns:xs="http://www.w3.org/2001/XMLSchema" xmlns:p="http://schemas.microsoft.com/office/2006/metadata/properties" xmlns:ns2="feecc918-9ecd-485f-b845-8b5c7cc6b98c" xmlns:ns3="b1450c28-65c8-4551-b49a-762cd339a7c7" targetNamespace="http://schemas.microsoft.com/office/2006/metadata/properties" ma:root="true" ma:fieldsID="f45dcb05b7058c514e00f315dbc1346b" ns2:_="" ns3:_="">
    <xsd:import namespace="feecc918-9ecd-485f-b845-8b5c7cc6b98c"/>
    <xsd:import namespace="b1450c28-65c8-4551-b49a-762cd339a7c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Dateadded" minOccurs="0"/>
                <xsd:element ref="ns2:MediaServiceObjectDetectorVersions" minOccurs="0"/>
                <xsd:element ref="ns2:MediaServiceSearchProperties" minOccurs="0"/>
                <xsd:element ref="ns2:Preview"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ecc918-9ecd-485f-b845-8b5c7cc6b9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b026aac-6b52-4d7e-a64d-f3ee90946f56" ma:termSetId="09814cd3-568e-fe90-9814-8d621ff8fb84" ma:anchorId="fba54fb3-c3e1-fe81-a776-ca4b69148c4d" ma:open="true" ma:isKeyword="false">
      <xsd:complexType>
        <xsd:sequence>
          <xsd:element ref="pc:Terms" minOccurs="0" maxOccurs="1"/>
        </xsd:sequence>
      </xsd:complexType>
    </xsd:element>
    <xsd:element name="Dateadded" ma:index="24" nillable="true" ma:displayName="Date added" ma:format="DateOnly" ma:internalName="Dateadded">
      <xsd:simpleType>
        <xsd:restriction base="dms:DateTim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Preview" ma:index="27" nillable="true" ma:displayName="Preview" ma:format="Thumbnail" ma:internalName="Preview">
      <xsd:simpleType>
        <xsd:restriction base="dms:Unknown"/>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450c28-65c8-4551-b49a-762cd339a7c7"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01f9af0-bcdc-4912-b8a0-38588b3c8187}" ma:internalName="TaxCatchAll" ma:showField="CatchAllData" ma:web="b1450c28-65c8-4551-b49a-762cd339a7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ateadded xmlns="feecc918-9ecd-485f-b845-8b5c7cc6b98c" xsi:nil="true"/>
    <lcf76f155ced4ddcb4097134ff3c332f xmlns="feecc918-9ecd-485f-b845-8b5c7cc6b98c">
      <Terms xmlns="http://schemas.microsoft.com/office/infopath/2007/PartnerControls"/>
    </lcf76f155ced4ddcb4097134ff3c332f>
    <Preview xmlns="feecc918-9ecd-485f-b845-8b5c7cc6b98c" xsi:nil="true"/>
    <TaxCatchAll xmlns="b1450c28-65c8-4551-b49a-762cd339a7c7" xsi:nil="true"/>
  </documentManagement>
</p:properties>
</file>

<file path=customXml/itemProps1.xml><?xml version="1.0" encoding="utf-8"?>
<ds:datastoreItem xmlns:ds="http://schemas.openxmlformats.org/officeDocument/2006/customXml" ds:itemID="{88C7F104-932A-4D36-9CC3-843B8112B1E8}">
  <ds:schemaRefs>
    <ds:schemaRef ds:uri="http://schemas.microsoft.com/sharepoint/v3/contenttype/forms"/>
  </ds:schemaRefs>
</ds:datastoreItem>
</file>

<file path=customXml/itemProps2.xml><?xml version="1.0" encoding="utf-8"?>
<ds:datastoreItem xmlns:ds="http://schemas.openxmlformats.org/officeDocument/2006/customXml" ds:itemID="{104E0EA7-A3D9-4843-9147-A8F99CF29C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ecc918-9ecd-485f-b845-8b5c7cc6b98c"/>
    <ds:schemaRef ds:uri="b1450c28-65c8-4551-b49a-762cd339a7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35FDDEB-4673-4988-B94A-B85066CFFB05}">
  <ds:schemaRefs>
    <ds:schemaRef ds:uri="http://schemas.microsoft.com/office/2006/documentManagement/types"/>
    <ds:schemaRef ds:uri="http://schemas.microsoft.com/office/2006/metadata/properties"/>
    <ds:schemaRef ds:uri="http://schemas.openxmlformats.org/package/2006/metadata/core-properties"/>
    <ds:schemaRef ds:uri="http://purl.org/dc/terms/"/>
    <ds:schemaRef ds:uri="feecc918-9ecd-485f-b845-8b5c7cc6b98c"/>
    <ds:schemaRef ds:uri="http://purl.org/dc/dcmitype/"/>
    <ds:schemaRef ds:uri="http://schemas.microsoft.com/office/infopath/2007/PartnerControls"/>
    <ds:schemaRef ds:uri="b1450c28-65c8-4551-b49a-762cd339a7c7"/>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1425</TotalTime>
  <Words>901</Words>
  <Application>Microsoft Office PowerPoint</Application>
  <PresentationFormat>Custom</PresentationFormat>
  <Paragraphs>132</Paragraphs>
  <Slides>20</Slides>
  <Notes>6</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Verdana Pro Condensed Bold</vt:lpstr>
      <vt:lpstr>Verdana Pro</vt:lpstr>
      <vt:lpstr>Arial</vt:lpstr>
      <vt:lpstr>Verdana Pro Bold</vt:lpstr>
      <vt:lpstr>Verdana</vt:lpstr>
      <vt:lpstr>Aptos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1: Intro_Yr 3</dc:title>
  <cp:lastModifiedBy>Becky Laurence</cp:lastModifiedBy>
  <cp:revision>42</cp:revision>
  <dcterms:created xsi:type="dcterms:W3CDTF">2006-08-16T00:00:00Z</dcterms:created>
  <dcterms:modified xsi:type="dcterms:W3CDTF">2026-08-26T01:32:05Z</dcterms:modified>
  <dc:identifier>DAG5ke9WRsc</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0x01010022A3A4E1E6BCA24C9D837CBDB0CE304C</vt:lpwstr>
  </property>
  <property fmtid="{D5CDD505-2E9C-101B-9397-08002B2CF9AE}" pid="3" name="MediaServiceImageTags">
    <vt:lpwstr/>
  </property>
</Properties>
</file>