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A425"/>
    <a:srgbClr val="9F9021"/>
    <a:srgbClr val="E2E70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DB6B3F-9DF2-42F1-A627-0F0971986A23}" v="1" dt="2024-04-11T00:33:51.736"/>
    <p1510:client id="{8568D4C7-E1FC-4829-85E4-14BDD872EC13}" v="1" dt="2024-04-11T02:15:38.9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F01FD-FD14-9C0C-9E60-9801BAD60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D8A07C-1DEB-D91B-B3C5-4791C9212C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242CA6-CBD0-A152-17A3-F60CFBDA1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01B8C0-740A-7262-F751-D3E633F07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DA5C5-44C9-E03C-2429-4A3DD7B6D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4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025DA-1824-78CF-55C6-847A08744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F64606-FF02-3302-D854-E7B01F05D5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3CC07-2276-4A84-D86F-992976EFB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2DF00-9111-552D-D055-844D601E3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A31B6E-DF4D-4F1F-234D-8E0D2DFD0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4765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B70F6D-539A-4087-2864-5BA32FEF8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B149C6-98A6-58D2-B749-2F0F75C424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8C5C7-37DB-A043-2DD8-1C01646F5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BD45F-1CDF-95CF-2BA5-8347189D5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3BC1D-ABC7-6FC9-FD95-DA1A3C066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6500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9CA51-1AB6-F62D-E8A2-92EA9B368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2968B-BD9C-AAC6-B26C-61477FDCF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7C830-67CB-3B17-66A7-9C6DC525F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D72751-90C8-F4A8-8ADD-99E4ADCD9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00A42-8DDF-083E-7102-C2279AF3C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2733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406C5-C3D0-7331-E481-F933C0DEC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26ECAF-1871-AD1E-7267-369C578E8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D2588-C597-3774-73A4-8F9A3136F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48115-FBEC-0621-15C1-E88E545D9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077740-7DD6-7CDC-F62C-5C6AD17A0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623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8C9D8-3792-E8EF-D6E5-9E737B393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DB2D7-3CB6-A5FD-B47B-FFF9FA6952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E4C9E0-FEDC-5B1C-E545-FBDD9BAAAF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E3527D-CA58-25E9-0768-5AAF99C7D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62493E-B212-B677-3C4D-0FDA81AF0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B3115C-2D49-8839-FD7B-AD31DD8CE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58536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A3FE2-58DF-E3E8-7C57-38006A288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8D00A-C57C-C8EB-B136-BBC3BD3B3E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D742C-EC43-C522-8D9D-7DFF038B99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EC6239-D6C1-B007-4144-89FA310F32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59B059-57A4-DB0C-CE00-4F86A5B6DE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3596BD-FBCD-0546-0A81-1D8D3E021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604EAA-ED58-7ADA-F9FA-985445CFE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6C104A-9B6F-7DE1-1E9C-F87F6D8F9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77056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A0521-EF4C-E014-F0A9-CAA3E6CB9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DDF138-D674-8173-2F93-5DC4153A1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A61237-FED9-6710-DD0C-AA94B7C93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6A1B07-CDC4-23DC-6E75-5977EA612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4855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59210A-0993-8BE5-27A0-BB254D2D3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CFB958-B31E-3B80-D942-91F35BE3F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D7EFC4-4BB2-5217-69FA-2DDE61A22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01396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F29FD-A89F-31E0-6602-1628268F7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9C49E-CD97-81B8-2918-5696585C6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10F3D8-9AA3-59CF-27B3-8FEDE03371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A65DC5-78DB-F03E-AF1B-DB13197CE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24351-029A-DF38-8E76-BC80C3EE2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4EE764-6E32-F8DB-0CD6-CBCA8EE6D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514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58900-8AF7-D21B-8E93-7CA81FF42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1B21D9-8E47-9F38-FB12-DF5CCF58FE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DF629D-DC73-C991-8994-B6DE7CCA1A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9A881-951C-3539-390B-B53E96CB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D3ED1C-3714-4428-B882-8014E5E91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55DD01-DA5C-EC67-B3E6-F2F69C87F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0943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6E405A-1620-14AD-F68D-62C5F2AB1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5819AE-BABA-6C40-D9B1-A7238FAA0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4D4B8-C4B5-02C5-FCC3-A6E7820068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4B839F-0C0C-4F0A-A5C2-CFD21B0C7A3B}" type="datetimeFigureOut">
              <a:rPr lang="en-AU" smtClean="0"/>
              <a:t>15/04/2024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2FEA9-5E05-4450-F127-1E51073741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5D740-4C1D-CEDF-21E6-B58A0F50A4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5AFF64-6D15-4D59-A8A4-375CFCB12FC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0855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diagram of steps to success&#10;&#10;Description automatically generated">
            <a:extLst>
              <a:ext uri="{FF2B5EF4-FFF2-40B4-BE49-F238E27FC236}">
                <a16:creationId xmlns:a16="http://schemas.microsoft.com/office/drawing/2014/main" id="{5B3C51A9-B3CD-78CF-1A5B-CC07D1534F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500" y="864870"/>
            <a:ext cx="4953000" cy="512826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1F840DF-1E63-2F9C-BEED-ADF20D74EC62}"/>
              </a:ext>
            </a:extLst>
          </p:cNvPr>
          <p:cNvSpPr txBox="1"/>
          <p:nvPr/>
        </p:nvSpPr>
        <p:spPr>
          <a:xfrm>
            <a:off x="658482" y="72345"/>
            <a:ext cx="10737011" cy="87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1200"/>
              </a:spcBef>
              <a:spcAft>
                <a:spcPts val="600"/>
              </a:spcAft>
            </a:pPr>
            <a:r>
              <a:rPr lang="en-AU" sz="2800" b="1" dirty="0">
                <a:effectLst/>
                <a:latin typeface="Arial" panose="020B0604020202020204" pitchFamily="34" charset="0"/>
                <a:ea typeface="Arial Unicode MS"/>
                <a:cs typeface="Times New Roman" panose="02020603050405020304" pitchFamily="18" charset="0"/>
              </a:rPr>
              <a:t>Controls for critical and high-risk third-party arrangements</a:t>
            </a:r>
          </a:p>
          <a:p>
            <a:r>
              <a:rPr lang="en-AU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Angsana New" panose="02020603050405020304" pitchFamily="18" charset="-34"/>
              </a:rPr>
              <a:t>All critical and high-risk third-party arrangements must follow the four-stage lifecycle: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78448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2EFAE0CF1D664FB9B68C81A647122F" ma:contentTypeVersion="6" ma:contentTypeDescription="Create a new document." ma:contentTypeScope="" ma:versionID="8f77032ae573b98a06ab18949b8f18c4">
  <xsd:schema xmlns:xsd="http://www.w3.org/2001/XMLSchema" xmlns:xs="http://www.w3.org/2001/XMLSchema" xmlns:p="http://schemas.microsoft.com/office/2006/metadata/properties" xmlns:ns2="4136dab9-ad13-450f-991c-91f32cbbcd9f" xmlns:ns3="3388aacb-ddd3-4a86-8580-d0b595b34ad8" targetNamespace="http://schemas.microsoft.com/office/2006/metadata/properties" ma:root="true" ma:fieldsID="ae34417a60e219cb3b825814fc5fff4a" ns2:_="" ns3:_="">
    <xsd:import namespace="4136dab9-ad13-450f-991c-91f32cbbcd9f"/>
    <xsd:import namespace="3388aacb-ddd3-4a86-8580-d0b595b34a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36dab9-ad13-450f-991c-91f32cbbcd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88aacb-ddd3-4a86-8580-d0b595b34ad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634B43-4E8E-445B-9BDB-6626DD8942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36dab9-ad13-450f-991c-91f32cbbcd9f"/>
    <ds:schemaRef ds:uri="3388aacb-ddd3-4a86-8580-d0b595b34a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F148CDE-4B81-45B6-B8EA-8A12CF49F266}">
  <ds:schemaRefs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3388aacb-ddd3-4a86-8580-d0b595b34ad8"/>
    <ds:schemaRef ds:uri="http://schemas.microsoft.com/office/infopath/2007/PartnerControls"/>
    <ds:schemaRef ds:uri="4136dab9-ad13-450f-991c-91f32cbbcd9f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71AB1CC-2586-4661-A0FF-B33DB38F83F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19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Ewan Bennett</dc:creator>
  <cp:lastModifiedBy>Rebecca Edwards</cp:lastModifiedBy>
  <cp:revision>4</cp:revision>
  <dcterms:created xsi:type="dcterms:W3CDTF">2024-01-23T22:49:48Z</dcterms:created>
  <dcterms:modified xsi:type="dcterms:W3CDTF">2024-04-15T03:51:13Z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0x010100D22EFAE0CF1D664FB9B68C81A647122F</vt:lpwstr>
  </property>
</Properties>
</file>