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ebp" ContentType="image/png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7" r:id="rId5"/>
  </p:sldMasterIdLst>
  <p:notesMasterIdLst>
    <p:notesMasterId r:id="rId22"/>
  </p:notesMasterIdLst>
  <p:sldIdLst>
    <p:sldId id="260" r:id="rId6"/>
    <p:sldId id="270" r:id="rId7"/>
    <p:sldId id="279" r:id="rId8"/>
    <p:sldId id="280" r:id="rId9"/>
    <p:sldId id="272" r:id="rId10"/>
    <p:sldId id="288" r:id="rId11"/>
    <p:sldId id="276" r:id="rId12"/>
    <p:sldId id="278" r:id="rId13"/>
    <p:sldId id="281" r:id="rId14"/>
    <p:sldId id="282" r:id="rId15"/>
    <p:sldId id="283" r:id="rId16"/>
    <p:sldId id="284" r:id="rId17"/>
    <p:sldId id="285" r:id="rId18"/>
    <p:sldId id="287" r:id="rId19"/>
    <p:sldId id="289" r:id="rId20"/>
    <p:sldId id="290" r:id="rId21"/>
  </p:sldIdLst>
  <p:sldSz cx="16257588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50ECC-AB4B-4809-B4D0-C5C558B552D0}" v="83" dt="2020-09-10T02:37:56.871"/>
    <p1510:client id="{72E713CA-DAA9-48F0-AF03-03292BE233BA}" v="49" dt="2020-09-09T05:18:32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5394" autoAdjust="0"/>
  </p:normalViewPr>
  <p:slideViewPr>
    <p:cSldViewPr snapToGrid="0" snapToObjects="1">
      <p:cViewPr varScale="1">
        <p:scale>
          <a:sx n="49" d="100"/>
          <a:sy n="49" d="100"/>
        </p:scale>
        <p:origin x="2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Standen" userId="ef1c347d-cfdc-4a6b-918f-27297437522f" providerId="ADAL" clId="{3C1A9F87-5BEB-4639-A3A8-DB59A1F467A9}"/>
    <pc:docChg chg="undo custSel mod addSld delSld modSld">
      <pc:chgData name="Christopher Standen" userId="ef1c347d-cfdc-4a6b-918f-27297437522f" providerId="ADAL" clId="{3C1A9F87-5BEB-4639-A3A8-DB59A1F467A9}" dt="2020-09-08T02:53:48.640" v="210" actId="1076"/>
      <pc:docMkLst>
        <pc:docMk/>
      </pc:docMkLst>
      <pc:sldChg chg="addSp delSp modSp mod">
        <pc:chgData name="Christopher Standen" userId="ef1c347d-cfdc-4a6b-918f-27297437522f" providerId="ADAL" clId="{3C1A9F87-5BEB-4639-A3A8-DB59A1F467A9}" dt="2020-09-08T02:53:48.640" v="210" actId="1076"/>
        <pc:sldMkLst>
          <pc:docMk/>
          <pc:sldMk cId="2201271867" sldId="272"/>
        </pc:sldMkLst>
        <pc:spChg chg="add del mod">
          <ac:chgData name="Christopher Standen" userId="ef1c347d-cfdc-4a6b-918f-27297437522f" providerId="ADAL" clId="{3C1A9F87-5BEB-4639-A3A8-DB59A1F467A9}" dt="2020-09-08T02:21:47.075" v="206" actId="478"/>
          <ac:spMkLst>
            <pc:docMk/>
            <pc:sldMk cId="2201271867" sldId="272"/>
            <ac:spMk id="6" creationId="{8113CBCD-72C1-4A42-8064-1B2BBBE75F22}"/>
          </ac:spMkLst>
        </pc:spChg>
        <pc:spChg chg="mod">
          <ac:chgData name="Christopher Standen" userId="ef1c347d-cfdc-4a6b-918f-27297437522f" providerId="ADAL" clId="{3C1A9F87-5BEB-4639-A3A8-DB59A1F467A9}" dt="2020-09-08T02:20:40.548" v="203" actId="1036"/>
          <ac:spMkLst>
            <pc:docMk/>
            <pc:sldMk cId="2201271867" sldId="272"/>
            <ac:spMk id="7" creationId="{B181E0F6-6B80-4F3A-BF0C-FD19ED521B60}"/>
          </ac:spMkLst>
        </pc:spChg>
        <pc:picChg chg="add mod modCrop">
          <ac:chgData name="Christopher Standen" userId="ef1c347d-cfdc-4a6b-918f-27297437522f" providerId="ADAL" clId="{3C1A9F87-5BEB-4639-A3A8-DB59A1F467A9}" dt="2020-09-08T02:53:48.640" v="210" actId="1076"/>
          <ac:picMkLst>
            <pc:docMk/>
            <pc:sldMk cId="2201271867" sldId="272"/>
            <ac:picMk id="3" creationId="{42351DB7-43DF-45D4-A740-1266DBF31310}"/>
          </ac:picMkLst>
        </pc:picChg>
        <pc:picChg chg="del mod">
          <ac:chgData name="Christopher Standen" userId="ef1c347d-cfdc-4a6b-918f-27297437522f" providerId="ADAL" clId="{3C1A9F87-5BEB-4639-A3A8-DB59A1F467A9}" dt="2020-09-08T02:20:30.286" v="197" actId="478"/>
          <ac:picMkLst>
            <pc:docMk/>
            <pc:sldMk cId="2201271867" sldId="272"/>
            <ac:picMk id="5" creationId="{347FFB1F-443F-4AA1-8DA8-64994E64A94A}"/>
          </ac:picMkLst>
        </pc:picChg>
      </pc:sldChg>
      <pc:sldChg chg="modSp mod modNotesTx">
        <pc:chgData name="Christopher Standen" userId="ef1c347d-cfdc-4a6b-918f-27297437522f" providerId="ADAL" clId="{3C1A9F87-5BEB-4639-A3A8-DB59A1F467A9}" dt="2020-09-08T01:38:42.041" v="183" actId="21"/>
        <pc:sldMkLst>
          <pc:docMk/>
          <pc:sldMk cId="340287991" sldId="276"/>
        </pc:sldMkLst>
        <pc:spChg chg="mod">
          <ac:chgData name="Christopher Standen" userId="ef1c347d-cfdc-4a6b-918f-27297437522f" providerId="ADAL" clId="{3C1A9F87-5BEB-4639-A3A8-DB59A1F467A9}" dt="2020-09-08T01:36:06.730" v="166" actId="20577"/>
          <ac:spMkLst>
            <pc:docMk/>
            <pc:sldMk cId="340287991" sldId="276"/>
            <ac:spMk id="2" creationId="{01D3AB55-07A0-4653-A12E-80271177ACEE}"/>
          </ac:spMkLst>
        </pc:spChg>
        <pc:spChg chg="mod">
          <ac:chgData name="Christopher Standen" userId="ef1c347d-cfdc-4a6b-918f-27297437522f" providerId="ADAL" clId="{3C1A9F87-5BEB-4639-A3A8-DB59A1F467A9}" dt="2020-09-08T01:38:42.041" v="183" actId="21"/>
          <ac:spMkLst>
            <pc:docMk/>
            <pc:sldMk cId="340287991" sldId="276"/>
            <ac:spMk id="3" creationId="{365B52B4-6470-4D48-8B74-27363B509FCE}"/>
          </ac:spMkLst>
        </pc:spChg>
      </pc:sldChg>
      <pc:sldChg chg="del">
        <pc:chgData name="Christopher Standen" userId="ef1c347d-cfdc-4a6b-918f-27297437522f" providerId="ADAL" clId="{3C1A9F87-5BEB-4639-A3A8-DB59A1F467A9}" dt="2020-09-08T01:29:23.118" v="2" actId="2696"/>
        <pc:sldMkLst>
          <pc:docMk/>
          <pc:sldMk cId="2631987268" sldId="277"/>
        </pc:sldMkLst>
      </pc:sldChg>
      <pc:sldChg chg="addSp delSp modSp new mod">
        <pc:chgData name="Christopher Standen" userId="ef1c347d-cfdc-4a6b-918f-27297437522f" providerId="ADAL" clId="{3C1A9F87-5BEB-4639-A3A8-DB59A1F467A9}" dt="2020-09-08T02:10:02.949" v="188" actId="26606"/>
        <pc:sldMkLst>
          <pc:docMk/>
          <pc:sldMk cId="1876026865" sldId="279"/>
        </pc:sldMkLst>
        <pc:spChg chg="del">
          <ac:chgData name="Christopher Standen" userId="ef1c347d-cfdc-4a6b-918f-27297437522f" providerId="ADAL" clId="{3C1A9F87-5BEB-4639-A3A8-DB59A1F467A9}" dt="2020-09-08T02:10:02.949" v="188" actId="26606"/>
          <ac:spMkLst>
            <pc:docMk/>
            <pc:sldMk cId="1876026865" sldId="279"/>
            <ac:spMk id="2" creationId="{69E349A6-4E1B-45EF-8014-DB447E335C7C}"/>
          </ac:spMkLst>
        </pc:spChg>
        <pc:spChg chg="del">
          <ac:chgData name="Christopher Standen" userId="ef1c347d-cfdc-4a6b-918f-27297437522f" providerId="ADAL" clId="{3C1A9F87-5BEB-4639-A3A8-DB59A1F467A9}" dt="2020-09-08T02:09:33.890" v="185" actId="931"/>
          <ac:spMkLst>
            <pc:docMk/>
            <pc:sldMk cId="1876026865" sldId="279"/>
            <ac:spMk id="3" creationId="{9A492D53-967C-4F5F-923C-D1AB5C9BB9D0}"/>
          </ac:spMkLst>
        </pc:spChg>
        <pc:picChg chg="add mod">
          <ac:chgData name="Christopher Standen" userId="ef1c347d-cfdc-4a6b-918f-27297437522f" providerId="ADAL" clId="{3C1A9F87-5BEB-4639-A3A8-DB59A1F467A9}" dt="2020-09-08T02:10:02.949" v="188" actId="26606"/>
          <ac:picMkLst>
            <pc:docMk/>
            <pc:sldMk cId="1876026865" sldId="279"/>
            <ac:picMk id="5" creationId="{2E7DB665-B671-4ECF-BD17-423F028D9846}"/>
          </ac:picMkLst>
        </pc:picChg>
      </pc:sldChg>
      <pc:sldChg chg="addSp delSp modSp new mod">
        <pc:chgData name="Christopher Standen" userId="ef1c347d-cfdc-4a6b-918f-27297437522f" providerId="ADAL" clId="{3C1A9F87-5BEB-4639-A3A8-DB59A1F467A9}" dt="2020-09-08T02:16:05.099" v="193" actId="1076"/>
        <pc:sldMkLst>
          <pc:docMk/>
          <pc:sldMk cId="597138654" sldId="280"/>
        </pc:sldMkLst>
        <pc:spChg chg="del">
          <ac:chgData name="Christopher Standen" userId="ef1c347d-cfdc-4a6b-918f-27297437522f" providerId="ADAL" clId="{3C1A9F87-5BEB-4639-A3A8-DB59A1F467A9}" dt="2020-09-08T02:15:52.712" v="190" actId="931"/>
          <ac:spMkLst>
            <pc:docMk/>
            <pc:sldMk cId="597138654" sldId="280"/>
            <ac:spMk id="3" creationId="{E3754C0B-5F78-41F1-BFBE-9074F2EFCA8A}"/>
          </ac:spMkLst>
        </pc:spChg>
        <pc:picChg chg="add mod">
          <ac:chgData name="Christopher Standen" userId="ef1c347d-cfdc-4a6b-918f-27297437522f" providerId="ADAL" clId="{3C1A9F87-5BEB-4639-A3A8-DB59A1F467A9}" dt="2020-09-08T02:16:05.099" v="193" actId="1076"/>
          <ac:picMkLst>
            <pc:docMk/>
            <pc:sldMk cId="597138654" sldId="280"/>
            <ac:picMk id="5" creationId="{529A2CCB-E1B5-47F6-8DA3-BA214F84137E}"/>
          </ac:picMkLst>
        </pc:picChg>
      </pc:sldChg>
    </pc:docChg>
  </pc:docChgLst>
  <pc:docChgLst>
    <pc:chgData name="Christopher Standen" userId="ef1c347d-cfdc-4a6b-918f-27297437522f" providerId="ADAL" clId="{72E713CA-DAA9-48F0-AF03-03292BE233BA}"/>
    <pc:docChg chg="undo custSel addSld delSld modSld sldOrd">
      <pc:chgData name="Christopher Standen" userId="ef1c347d-cfdc-4a6b-918f-27297437522f" providerId="ADAL" clId="{72E713CA-DAA9-48F0-AF03-03292BE233BA}" dt="2020-09-09T05:22:00.409" v="2725" actId="20577"/>
      <pc:docMkLst>
        <pc:docMk/>
      </pc:docMkLst>
      <pc:sldChg chg="modSp mod">
        <pc:chgData name="Christopher Standen" userId="ef1c347d-cfdc-4a6b-918f-27297437522f" providerId="ADAL" clId="{72E713CA-DAA9-48F0-AF03-03292BE233BA}" dt="2020-09-08T06:24:54.773" v="1332" actId="1035"/>
        <pc:sldMkLst>
          <pc:docMk/>
          <pc:sldMk cId="2591960383" sldId="260"/>
        </pc:sldMkLst>
        <pc:spChg chg="mod">
          <ac:chgData name="Christopher Standen" userId="ef1c347d-cfdc-4a6b-918f-27297437522f" providerId="ADAL" clId="{72E713CA-DAA9-48F0-AF03-03292BE233BA}" dt="2020-09-08T06:24:54.773" v="1332" actId="1035"/>
          <ac:spMkLst>
            <pc:docMk/>
            <pc:sldMk cId="2591960383" sldId="260"/>
            <ac:spMk id="2" creationId="{2991D48C-DAE1-8241-82B5-CE31989F0348}"/>
          </ac:spMkLst>
        </pc:spChg>
        <pc:spChg chg="mod">
          <ac:chgData name="Christopher Standen" userId="ef1c347d-cfdc-4a6b-918f-27297437522f" providerId="ADAL" clId="{72E713CA-DAA9-48F0-AF03-03292BE233BA}" dt="2020-09-08T06:24:13.194" v="1255" actId="21"/>
          <ac:spMkLst>
            <pc:docMk/>
            <pc:sldMk cId="2591960383" sldId="260"/>
            <ac:spMk id="3" creationId="{7FA56E90-D14A-474E-A491-516C745209C1}"/>
          </ac:spMkLst>
        </pc:spChg>
      </pc:sldChg>
      <pc:sldChg chg="del">
        <pc:chgData name="Christopher Standen" userId="ef1c347d-cfdc-4a6b-918f-27297437522f" providerId="ADAL" clId="{72E713CA-DAA9-48F0-AF03-03292BE233BA}" dt="2020-09-08T06:25:15.342" v="1333" actId="2696"/>
        <pc:sldMkLst>
          <pc:docMk/>
          <pc:sldMk cId="2391462805" sldId="266"/>
        </pc:sldMkLst>
      </pc:sldChg>
      <pc:sldChg chg="modSp mod modNotesTx">
        <pc:chgData name="Christopher Standen" userId="ef1c347d-cfdc-4a6b-918f-27297437522f" providerId="ADAL" clId="{72E713CA-DAA9-48F0-AF03-03292BE233BA}" dt="2020-09-09T05:22:00.409" v="2725" actId="20577"/>
        <pc:sldMkLst>
          <pc:docMk/>
          <pc:sldMk cId="2971001731" sldId="270"/>
        </pc:sldMkLst>
        <pc:spChg chg="mod">
          <ac:chgData name="Christopher Standen" userId="ef1c347d-cfdc-4a6b-918f-27297437522f" providerId="ADAL" clId="{72E713CA-DAA9-48F0-AF03-03292BE233BA}" dt="2020-09-09T04:29:36.581" v="2140" actId="20577"/>
          <ac:spMkLst>
            <pc:docMk/>
            <pc:sldMk cId="2971001731" sldId="270"/>
            <ac:spMk id="2" creationId="{01D3AB55-07A0-4653-A12E-80271177ACEE}"/>
          </ac:spMkLst>
        </pc:spChg>
        <pc:spChg chg="mod">
          <ac:chgData name="Christopher Standen" userId="ef1c347d-cfdc-4a6b-918f-27297437522f" providerId="ADAL" clId="{72E713CA-DAA9-48F0-AF03-03292BE233BA}" dt="2020-09-09T05:22:00.409" v="2725" actId="20577"/>
          <ac:spMkLst>
            <pc:docMk/>
            <pc:sldMk cId="2971001731" sldId="270"/>
            <ac:spMk id="3" creationId="{365B52B4-6470-4D48-8B74-27363B509FCE}"/>
          </ac:spMkLst>
        </pc:spChg>
      </pc:sldChg>
      <pc:sldChg chg="addSp delSp modSp mod">
        <pc:chgData name="Christopher Standen" userId="ef1c347d-cfdc-4a6b-918f-27297437522f" providerId="ADAL" clId="{72E713CA-DAA9-48F0-AF03-03292BE233BA}" dt="2020-09-09T05:08:02.243" v="2386" actId="20577"/>
        <pc:sldMkLst>
          <pc:docMk/>
          <pc:sldMk cId="2201271867" sldId="272"/>
        </pc:sldMkLst>
        <pc:spChg chg="mod">
          <ac:chgData name="Christopher Standen" userId="ef1c347d-cfdc-4a6b-918f-27297437522f" providerId="ADAL" clId="{72E713CA-DAA9-48F0-AF03-03292BE233BA}" dt="2020-09-09T05:08:02.243" v="2386" actId="20577"/>
          <ac:spMkLst>
            <pc:docMk/>
            <pc:sldMk cId="2201271867" sldId="272"/>
            <ac:spMk id="7" creationId="{B181E0F6-6B80-4F3A-BF0C-FD19ED521B60}"/>
          </ac:spMkLst>
        </pc:spChg>
        <pc:picChg chg="del mod">
          <ac:chgData name="Christopher Standen" userId="ef1c347d-cfdc-4a6b-918f-27297437522f" providerId="ADAL" clId="{72E713CA-DAA9-48F0-AF03-03292BE233BA}" dt="2020-09-09T05:01:53.047" v="2227" actId="478"/>
          <ac:picMkLst>
            <pc:docMk/>
            <pc:sldMk cId="2201271867" sldId="272"/>
            <ac:picMk id="3" creationId="{42351DB7-43DF-45D4-A740-1266DBF31310}"/>
          </ac:picMkLst>
        </pc:picChg>
        <pc:picChg chg="add mod">
          <ac:chgData name="Christopher Standen" userId="ef1c347d-cfdc-4a6b-918f-27297437522f" providerId="ADAL" clId="{72E713CA-DAA9-48F0-AF03-03292BE233BA}" dt="2020-09-09T05:02:59.524" v="2336" actId="1076"/>
          <ac:picMkLst>
            <pc:docMk/>
            <pc:sldMk cId="2201271867" sldId="272"/>
            <ac:picMk id="2050" creationId="{250B7622-EB83-43C8-9A1C-208678CEEF91}"/>
          </ac:picMkLst>
        </pc:picChg>
      </pc:sldChg>
      <pc:sldChg chg="del">
        <pc:chgData name="Christopher Standen" userId="ef1c347d-cfdc-4a6b-918f-27297437522f" providerId="ADAL" clId="{72E713CA-DAA9-48F0-AF03-03292BE233BA}" dt="2020-09-09T04:22:33.732" v="1924" actId="2696"/>
        <pc:sldMkLst>
          <pc:docMk/>
          <pc:sldMk cId="3687564821" sldId="275"/>
        </pc:sldMkLst>
      </pc:sldChg>
      <pc:sldChg chg="modSp mod modNotesTx">
        <pc:chgData name="Christopher Standen" userId="ef1c347d-cfdc-4a6b-918f-27297437522f" providerId="ADAL" clId="{72E713CA-DAA9-48F0-AF03-03292BE233BA}" dt="2020-09-08T05:47:37.124" v="43" actId="20577"/>
        <pc:sldMkLst>
          <pc:docMk/>
          <pc:sldMk cId="340287991" sldId="276"/>
        </pc:sldMkLst>
        <pc:spChg chg="mod">
          <ac:chgData name="Christopher Standen" userId="ef1c347d-cfdc-4a6b-918f-27297437522f" providerId="ADAL" clId="{72E713CA-DAA9-48F0-AF03-03292BE233BA}" dt="2020-09-08T05:45:33.768" v="8" actId="20577"/>
          <ac:spMkLst>
            <pc:docMk/>
            <pc:sldMk cId="340287991" sldId="276"/>
            <ac:spMk id="2" creationId="{01D3AB55-07A0-4653-A12E-80271177ACEE}"/>
          </ac:spMkLst>
        </pc:spChg>
      </pc:sldChg>
      <pc:sldChg chg="addSp modSp mod">
        <pc:chgData name="Christopher Standen" userId="ef1c347d-cfdc-4a6b-918f-27297437522f" providerId="ADAL" clId="{72E713CA-DAA9-48F0-AF03-03292BE233BA}" dt="2020-09-09T05:15:18.786" v="2539" actId="20577"/>
        <pc:sldMkLst>
          <pc:docMk/>
          <pc:sldMk cId="2751452478" sldId="278"/>
        </pc:sldMkLst>
        <pc:spChg chg="mod">
          <ac:chgData name="Christopher Standen" userId="ef1c347d-cfdc-4a6b-918f-27297437522f" providerId="ADAL" clId="{72E713CA-DAA9-48F0-AF03-03292BE233BA}" dt="2020-09-08T06:49:23.132" v="1697" actId="20577"/>
          <ac:spMkLst>
            <pc:docMk/>
            <pc:sldMk cId="2751452478" sldId="278"/>
            <ac:spMk id="3" creationId="{365B52B4-6470-4D48-8B74-27363B509FCE}"/>
          </ac:spMkLst>
        </pc:spChg>
        <pc:spChg chg="add mod">
          <ac:chgData name="Christopher Standen" userId="ef1c347d-cfdc-4a6b-918f-27297437522f" providerId="ADAL" clId="{72E713CA-DAA9-48F0-AF03-03292BE233BA}" dt="2020-09-09T05:15:18.786" v="2539" actId="20577"/>
          <ac:spMkLst>
            <pc:docMk/>
            <pc:sldMk cId="2751452478" sldId="278"/>
            <ac:spMk id="4" creationId="{0B7F6B5A-AF31-452F-ACE5-3EE06687F362}"/>
          </ac:spMkLst>
        </pc:spChg>
        <pc:spChg chg="add mod">
          <ac:chgData name="Christopher Standen" userId="ef1c347d-cfdc-4a6b-918f-27297437522f" providerId="ADAL" clId="{72E713CA-DAA9-48F0-AF03-03292BE233BA}" dt="2020-09-09T05:09:56.712" v="2404" actId="1035"/>
          <ac:spMkLst>
            <pc:docMk/>
            <pc:sldMk cId="2751452478" sldId="278"/>
            <ac:spMk id="6" creationId="{A73B8D1E-1B35-4417-8076-9DD288452767}"/>
          </ac:spMkLst>
        </pc:spChg>
        <pc:picChg chg="mod">
          <ac:chgData name="Christopher Standen" userId="ef1c347d-cfdc-4a6b-918f-27297437522f" providerId="ADAL" clId="{72E713CA-DAA9-48F0-AF03-03292BE233BA}" dt="2020-09-09T05:10:01.700" v="2406" actId="1076"/>
          <ac:picMkLst>
            <pc:docMk/>
            <pc:sldMk cId="2751452478" sldId="278"/>
            <ac:picMk id="5" creationId="{D5E1D4A1-F4BE-4EC0-B903-B1C0460DF8D2}"/>
          </ac:picMkLst>
        </pc:picChg>
        <pc:picChg chg="mod">
          <ac:chgData name="Christopher Standen" userId="ef1c347d-cfdc-4a6b-918f-27297437522f" providerId="ADAL" clId="{72E713CA-DAA9-48F0-AF03-03292BE233BA}" dt="2020-09-09T05:10:13.836" v="2409" actId="1076"/>
          <ac:picMkLst>
            <pc:docMk/>
            <pc:sldMk cId="2751452478" sldId="278"/>
            <ac:picMk id="7" creationId="{3E6F6CC6-9143-48E3-8443-3E4A2DA88F33}"/>
          </ac:picMkLst>
        </pc:picChg>
      </pc:sldChg>
      <pc:sldChg chg="addSp delSp modSp mod">
        <pc:chgData name="Christopher Standen" userId="ef1c347d-cfdc-4a6b-918f-27297437522f" providerId="ADAL" clId="{72E713CA-DAA9-48F0-AF03-03292BE233BA}" dt="2020-09-09T04:54:18.324" v="2180" actId="1076"/>
        <pc:sldMkLst>
          <pc:docMk/>
          <pc:sldMk cId="1876026865" sldId="279"/>
        </pc:sldMkLst>
        <pc:spChg chg="add del mod">
          <ac:chgData name="Christopher Standen" userId="ef1c347d-cfdc-4a6b-918f-27297437522f" providerId="ADAL" clId="{72E713CA-DAA9-48F0-AF03-03292BE233BA}" dt="2020-09-09T04:26:06.998" v="1936" actId="478"/>
          <ac:spMkLst>
            <pc:docMk/>
            <pc:sldMk cId="1876026865" sldId="279"/>
            <ac:spMk id="3" creationId="{C99B3E23-37DB-4E11-997F-DE7FB504819C}"/>
          </ac:spMkLst>
        </pc:spChg>
        <pc:spChg chg="add mod">
          <ac:chgData name="Christopher Standen" userId="ef1c347d-cfdc-4a6b-918f-27297437522f" providerId="ADAL" clId="{72E713CA-DAA9-48F0-AF03-03292BE233BA}" dt="2020-09-09T04:54:18.324" v="2180" actId="1076"/>
          <ac:spMkLst>
            <pc:docMk/>
            <pc:sldMk cId="1876026865" sldId="279"/>
            <ac:spMk id="4" creationId="{92C34715-45C9-4090-9C70-3DDF32A60FA7}"/>
          </ac:spMkLst>
        </pc:spChg>
        <pc:picChg chg="del">
          <ac:chgData name="Christopher Standen" userId="ef1c347d-cfdc-4a6b-918f-27297437522f" providerId="ADAL" clId="{72E713CA-DAA9-48F0-AF03-03292BE233BA}" dt="2020-09-09T04:25:30.842" v="1930" actId="478"/>
          <ac:picMkLst>
            <pc:docMk/>
            <pc:sldMk cId="1876026865" sldId="279"/>
            <ac:picMk id="5" creationId="{2E7DB665-B671-4ECF-BD17-423F028D9846}"/>
          </ac:picMkLst>
        </pc:picChg>
        <pc:picChg chg="add del mod">
          <ac:chgData name="Christopher Standen" userId="ef1c347d-cfdc-4a6b-918f-27297437522f" providerId="ADAL" clId="{72E713CA-DAA9-48F0-AF03-03292BE233BA}" dt="2020-09-09T04:53:47.474" v="2150" actId="478"/>
          <ac:picMkLst>
            <pc:docMk/>
            <pc:sldMk cId="1876026865" sldId="279"/>
            <ac:picMk id="1026" creationId="{86A7B853-0A5B-489F-A57B-38B23B5B01D7}"/>
          </ac:picMkLst>
        </pc:picChg>
      </pc:sldChg>
      <pc:sldChg chg="addSp delSp modSp mod">
        <pc:chgData name="Christopher Standen" userId="ef1c347d-cfdc-4a6b-918f-27297437522f" providerId="ADAL" clId="{72E713CA-DAA9-48F0-AF03-03292BE233BA}" dt="2020-09-09T04:56:02.780" v="2222" actId="20577"/>
        <pc:sldMkLst>
          <pc:docMk/>
          <pc:sldMk cId="597138654" sldId="280"/>
        </pc:sldMkLst>
        <pc:spChg chg="del">
          <ac:chgData name="Christopher Standen" userId="ef1c347d-cfdc-4a6b-918f-27297437522f" providerId="ADAL" clId="{72E713CA-DAA9-48F0-AF03-03292BE233BA}" dt="2020-09-09T04:25:49.306" v="1934" actId="478"/>
          <ac:spMkLst>
            <pc:docMk/>
            <pc:sldMk cId="597138654" sldId="280"/>
            <ac:spMk id="2" creationId="{E184682F-86E7-4E89-9A66-AE6BCF50AAFB}"/>
          </ac:spMkLst>
        </pc:spChg>
        <pc:spChg chg="add mod">
          <ac:chgData name="Christopher Standen" userId="ef1c347d-cfdc-4a6b-918f-27297437522f" providerId="ADAL" clId="{72E713CA-DAA9-48F0-AF03-03292BE233BA}" dt="2020-09-09T04:56:02.780" v="2222" actId="20577"/>
          <ac:spMkLst>
            <pc:docMk/>
            <pc:sldMk cId="597138654" sldId="280"/>
            <ac:spMk id="3" creationId="{5E9E3078-95DF-4889-B411-EC79743029C9}"/>
          </ac:spMkLst>
        </pc:spChg>
        <pc:picChg chg="mod">
          <ac:chgData name="Christopher Standen" userId="ef1c347d-cfdc-4a6b-918f-27297437522f" providerId="ADAL" clId="{72E713CA-DAA9-48F0-AF03-03292BE233BA}" dt="2020-09-09T04:25:54.935" v="1935" actId="1076"/>
          <ac:picMkLst>
            <pc:docMk/>
            <pc:sldMk cId="597138654" sldId="280"/>
            <ac:picMk id="5" creationId="{529A2CCB-E1B5-47F6-8DA3-BA214F84137E}"/>
          </ac:picMkLst>
        </pc:picChg>
      </pc:sldChg>
      <pc:sldChg chg="modSp add mod ord modNotesTx">
        <pc:chgData name="Christopher Standen" userId="ef1c347d-cfdc-4a6b-918f-27297437522f" providerId="ADAL" clId="{72E713CA-DAA9-48F0-AF03-03292BE233BA}" dt="2020-09-08T06:48:12.388" v="1687" actId="20577"/>
        <pc:sldMkLst>
          <pc:docMk/>
          <pc:sldMk cId="2722756566" sldId="281"/>
        </pc:sldMkLst>
        <pc:spChg chg="mod">
          <ac:chgData name="Christopher Standen" userId="ef1c347d-cfdc-4a6b-918f-27297437522f" providerId="ADAL" clId="{72E713CA-DAA9-48F0-AF03-03292BE233BA}" dt="2020-09-08T05:51:28.280" v="93" actId="20577"/>
          <ac:spMkLst>
            <pc:docMk/>
            <pc:sldMk cId="2722756566" sldId="281"/>
            <ac:spMk id="2" creationId="{01D3AB55-07A0-4653-A12E-80271177ACEE}"/>
          </ac:spMkLst>
        </pc:spChg>
        <pc:spChg chg="mod">
          <ac:chgData name="Christopher Standen" userId="ef1c347d-cfdc-4a6b-918f-27297437522f" providerId="ADAL" clId="{72E713CA-DAA9-48F0-AF03-03292BE233BA}" dt="2020-09-08T06:48:12.388" v="1687" actId="20577"/>
          <ac:spMkLst>
            <pc:docMk/>
            <pc:sldMk cId="2722756566" sldId="281"/>
            <ac:spMk id="3" creationId="{365B52B4-6470-4D48-8B74-27363B509FCE}"/>
          </ac:spMkLst>
        </pc:spChg>
      </pc:sldChg>
      <pc:sldChg chg="addSp delSp modSp add mod">
        <pc:chgData name="Christopher Standen" userId="ef1c347d-cfdc-4a6b-918f-27297437522f" providerId="ADAL" clId="{72E713CA-DAA9-48F0-AF03-03292BE233BA}" dt="2020-09-08T06:45:36.128" v="1650" actId="6549"/>
        <pc:sldMkLst>
          <pc:docMk/>
          <pc:sldMk cId="565536677" sldId="282"/>
        </pc:sldMkLst>
        <pc:spChg chg="mod">
          <ac:chgData name="Christopher Standen" userId="ef1c347d-cfdc-4a6b-918f-27297437522f" providerId="ADAL" clId="{72E713CA-DAA9-48F0-AF03-03292BE233BA}" dt="2020-09-08T06:45:36.128" v="1650" actId="6549"/>
          <ac:spMkLst>
            <pc:docMk/>
            <pc:sldMk cId="565536677" sldId="282"/>
            <ac:spMk id="2" creationId="{01D3AB55-07A0-4653-A12E-80271177ACEE}"/>
          </ac:spMkLst>
        </pc:spChg>
        <pc:spChg chg="del">
          <ac:chgData name="Christopher Standen" userId="ef1c347d-cfdc-4a6b-918f-27297437522f" providerId="ADAL" clId="{72E713CA-DAA9-48F0-AF03-03292BE233BA}" dt="2020-09-08T05:59:07.257" v="715" actId="478"/>
          <ac:spMkLst>
            <pc:docMk/>
            <pc:sldMk cId="565536677" sldId="282"/>
            <ac:spMk id="3" creationId="{365B52B4-6470-4D48-8B74-27363B509FCE}"/>
          </ac:spMkLst>
        </pc:spChg>
        <pc:spChg chg="add del mod">
          <ac:chgData name="Christopher Standen" userId="ef1c347d-cfdc-4a6b-918f-27297437522f" providerId="ADAL" clId="{72E713CA-DAA9-48F0-AF03-03292BE233BA}" dt="2020-09-08T06:01:02.023" v="718" actId="478"/>
          <ac:spMkLst>
            <pc:docMk/>
            <pc:sldMk cId="565536677" sldId="282"/>
            <ac:spMk id="5" creationId="{04429943-AC29-491B-949F-A7628A6EF79F}"/>
          </ac:spMkLst>
        </pc:spChg>
        <pc:picChg chg="add mod">
          <ac:chgData name="Christopher Standen" userId="ef1c347d-cfdc-4a6b-918f-27297437522f" providerId="ADAL" clId="{72E713CA-DAA9-48F0-AF03-03292BE233BA}" dt="2020-09-08T06:04:09.318" v="860" actId="1076"/>
          <ac:picMkLst>
            <pc:docMk/>
            <pc:sldMk cId="565536677" sldId="282"/>
            <ac:picMk id="7" creationId="{E167A33F-0912-4F37-9F74-12A0C8FD78F2}"/>
          </ac:picMkLst>
        </pc:picChg>
      </pc:sldChg>
      <pc:sldChg chg="addSp delSp modSp add mod">
        <pc:chgData name="Christopher Standen" userId="ef1c347d-cfdc-4a6b-918f-27297437522f" providerId="ADAL" clId="{72E713CA-DAA9-48F0-AF03-03292BE233BA}" dt="2020-09-08T06:04:05.165" v="859" actId="1076"/>
        <pc:sldMkLst>
          <pc:docMk/>
          <pc:sldMk cId="2000845582" sldId="283"/>
        </pc:sldMkLst>
        <pc:spChg chg="mod">
          <ac:chgData name="Christopher Standen" userId="ef1c347d-cfdc-4a6b-918f-27297437522f" providerId="ADAL" clId="{72E713CA-DAA9-48F0-AF03-03292BE233BA}" dt="2020-09-08T06:02:52.811" v="849" actId="20577"/>
          <ac:spMkLst>
            <pc:docMk/>
            <pc:sldMk cId="2000845582" sldId="283"/>
            <ac:spMk id="2" creationId="{01D3AB55-07A0-4653-A12E-80271177ACEE}"/>
          </ac:spMkLst>
        </pc:spChg>
        <pc:picChg chg="add del">
          <ac:chgData name="Christopher Standen" userId="ef1c347d-cfdc-4a6b-918f-27297437522f" providerId="ADAL" clId="{72E713CA-DAA9-48F0-AF03-03292BE233BA}" dt="2020-09-08T06:03:37.081" v="853" actId="22"/>
          <ac:picMkLst>
            <pc:docMk/>
            <pc:sldMk cId="2000845582" sldId="283"/>
            <ac:picMk id="4" creationId="{8B1FF20C-5CCB-4EFD-8092-CD56FFE20E27}"/>
          </ac:picMkLst>
        </pc:picChg>
        <pc:picChg chg="add del">
          <ac:chgData name="Christopher Standen" userId="ef1c347d-cfdc-4a6b-918f-27297437522f" providerId="ADAL" clId="{72E713CA-DAA9-48F0-AF03-03292BE233BA}" dt="2020-09-08T06:03:36.608" v="852" actId="22"/>
          <ac:picMkLst>
            <pc:docMk/>
            <pc:sldMk cId="2000845582" sldId="283"/>
            <ac:picMk id="6" creationId="{4E7B0661-3FAA-4DC6-AB7C-99FD5A3194FF}"/>
          </ac:picMkLst>
        </pc:picChg>
        <pc:picChg chg="del">
          <ac:chgData name="Christopher Standen" userId="ef1c347d-cfdc-4a6b-918f-27297437522f" providerId="ADAL" clId="{72E713CA-DAA9-48F0-AF03-03292BE233BA}" dt="2020-09-08T06:03:39.423" v="854" actId="478"/>
          <ac:picMkLst>
            <pc:docMk/>
            <pc:sldMk cId="2000845582" sldId="283"/>
            <ac:picMk id="7" creationId="{E167A33F-0912-4F37-9F74-12A0C8FD78F2}"/>
          </ac:picMkLst>
        </pc:picChg>
        <pc:picChg chg="add mod">
          <ac:chgData name="Christopher Standen" userId="ef1c347d-cfdc-4a6b-918f-27297437522f" providerId="ADAL" clId="{72E713CA-DAA9-48F0-AF03-03292BE233BA}" dt="2020-09-08T06:04:05.165" v="859" actId="1076"/>
          <ac:picMkLst>
            <pc:docMk/>
            <pc:sldMk cId="2000845582" sldId="283"/>
            <ac:picMk id="9" creationId="{69A171BA-0B05-451F-A1FD-ED7265E65302}"/>
          </ac:picMkLst>
        </pc:picChg>
      </pc:sldChg>
      <pc:sldChg chg="addSp delSp modSp add mod">
        <pc:chgData name="Christopher Standen" userId="ef1c347d-cfdc-4a6b-918f-27297437522f" providerId="ADAL" clId="{72E713CA-DAA9-48F0-AF03-03292BE233BA}" dt="2020-09-08T06:07:45.406" v="883" actId="1076"/>
        <pc:sldMkLst>
          <pc:docMk/>
          <pc:sldMk cId="1906750642" sldId="284"/>
        </pc:sldMkLst>
        <pc:spChg chg="mod">
          <ac:chgData name="Christopher Standen" userId="ef1c347d-cfdc-4a6b-918f-27297437522f" providerId="ADAL" clId="{72E713CA-DAA9-48F0-AF03-03292BE233BA}" dt="2020-09-08T06:07:22.590" v="879" actId="20577"/>
          <ac:spMkLst>
            <pc:docMk/>
            <pc:sldMk cId="1906750642" sldId="284"/>
            <ac:spMk id="2" creationId="{01D3AB55-07A0-4653-A12E-80271177ACEE}"/>
          </ac:spMkLst>
        </pc:spChg>
        <pc:picChg chg="add mod">
          <ac:chgData name="Christopher Standen" userId="ef1c347d-cfdc-4a6b-918f-27297437522f" providerId="ADAL" clId="{72E713CA-DAA9-48F0-AF03-03292BE233BA}" dt="2020-09-08T06:07:45.406" v="883" actId="1076"/>
          <ac:picMkLst>
            <pc:docMk/>
            <pc:sldMk cId="1906750642" sldId="284"/>
            <ac:picMk id="4" creationId="{8C4418F4-FC66-4DB8-BCD9-09F212F1D906}"/>
          </ac:picMkLst>
        </pc:picChg>
        <pc:picChg chg="del">
          <ac:chgData name="Christopher Standen" userId="ef1c347d-cfdc-4a6b-918f-27297437522f" providerId="ADAL" clId="{72E713CA-DAA9-48F0-AF03-03292BE233BA}" dt="2020-09-08T06:07:13.670" v="862" actId="478"/>
          <ac:picMkLst>
            <pc:docMk/>
            <pc:sldMk cId="1906750642" sldId="284"/>
            <ac:picMk id="9" creationId="{69A171BA-0B05-451F-A1FD-ED7265E65302}"/>
          </ac:picMkLst>
        </pc:picChg>
      </pc:sldChg>
      <pc:sldChg chg="addSp delSp modSp add mod">
        <pc:chgData name="Christopher Standen" userId="ef1c347d-cfdc-4a6b-918f-27297437522f" providerId="ADAL" clId="{72E713CA-DAA9-48F0-AF03-03292BE233BA}" dt="2020-09-08T06:46:41.468" v="1676" actId="20577"/>
        <pc:sldMkLst>
          <pc:docMk/>
          <pc:sldMk cId="1787580464" sldId="285"/>
        </pc:sldMkLst>
        <pc:spChg chg="mod">
          <ac:chgData name="Christopher Standen" userId="ef1c347d-cfdc-4a6b-918f-27297437522f" providerId="ADAL" clId="{72E713CA-DAA9-48F0-AF03-03292BE233BA}" dt="2020-09-08T06:46:41.468" v="1676" actId="20577"/>
          <ac:spMkLst>
            <pc:docMk/>
            <pc:sldMk cId="1787580464" sldId="285"/>
            <ac:spMk id="2" creationId="{01D3AB55-07A0-4653-A12E-80271177ACEE}"/>
          </ac:spMkLst>
        </pc:spChg>
        <pc:picChg chg="del">
          <ac:chgData name="Christopher Standen" userId="ef1c347d-cfdc-4a6b-918f-27297437522f" providerId="ADAL" clId="{72E713CA-DAA9-48F0-AF03-03292BE233BA}" dt="2020-09-08T06:45:10.982" v="1620" actId="478"/>
          <ac:picMkLst>
            <pc:docMk/>
            <pc:sldMk cId="1787580464" sldId="285"/>
            <ac:picMk id="4" creationId="{8C4418F4-FC66-4DB8-BCD9-09F212F1D906}"/>
          </ac:picMkLst>
        </pc:picChg>
        <pc:picChg chg="add mod">
          <ac:chgData name="Christopher Standen" userId="ef1c347d-cfdc-4a6b-918f-27297437522f" providerId="ADAL" clId="{72E713CA-DAA9-48F0-AF03-03292BE233BA}" dt="2020-09-08T06:46:27.283" v="1653" actId="1076"/>
          <ac:picMkLst>
            <pc:docMk/>
            <pc:sldMk cId="1787580464" sldId="285"/>
            <ac:picMk id="5" creationId="{33009A7A-A791-44D6-9D20-12B181576E21}"/>
          </ac:picMkLst>
        </pc:picChg>
      </pc:sldChg>
      <pc:sldChg chg="addSp delSp modSp add del mod">
        <pc:chgData name="Christopher Standen" userId="ef1c347d-cfdc-4a6b-918f-27297437522f" providerId="ADAL" clId="{72E713CA-DAA9-48F0-AF03-03292BE233BA}" dt="2020-09-08T06:26:53.002" v="1334" actId="2696"/>
        <pc:sldMkLst>
          <pc:docMk/>
          <pc:sldMk cId="343481091" sldId="286"/>
        </pc:sldMkLst>
        <pc:picChg chg="del">
          <ac:chgData name="Christopher Standen" userId="ef1c347d-cfdc-4a6b-918f-27297437522f" providerId="ADAL" clId="{72E713CA-DAA9-48F0-AF03-03292BE233BA}" dt="2020-09-08T06:12:08.082" v="886" actId="478"/>
          <ac:picMkLst>
            <pc:docMk/>
            <pc:sldMk cId="343481091" sldId="286"/>
            <ac:picMk id="4" creationId="{8C4418F4-FC66-4DB8-BCD9-09F212F1D906}"/>
          </ac:picMkLst>
        </pc:picChg>
        <pc:picChg chg="add del mod">
          <ac:chgData name="Christopher Standen" userId="ef1c347d-cfdc-4a6b-918f-27297437522f" providerId="ADAL" clId="{72E713CA-DAA9-48F0-AF03-03292BE233BA}" dt="2020-09-08T06:14:54.501" v="896" actId="478"/>
          <ac:picMkLst>
            <pc:docMk/>
            <pc:sldMk cId="343481091" sldId="286"/>
            <ac:picMk id="1026" creationId="{973F6DE8-35BF-4BCD-8608-5AA602D2B3D2}"/>
          </ac:picMkLst>
        </pc:picChg>
        <pc:picChg chg="add del">
          <ac:chgData name="Christopher Standen" userId="ef1c347d-cfdc-4a6b-918f-27297437522f" providerId="ADAL" clId="{72E713CA-DAA9-48F0-AF03-03292BE233BA}" dt="2020-09-08T06:14:54.501" v="896" actId="478"/>
          <ac:picMkLst>
            <pc:docMk/>
            <pc:sldMk cId="343481091" sldId="286"/>
            <ac:picMk id="1028" creationId="{692879DB-DA7F-4AC6-B328-529ED0BEFB8F}"/>
          </ac:picMkLst>
        </pc:picChg>
        <pc:picChg chg="add mod">
          <ac:chgData name="Christopher Standen" userId="ef1c347d-cfdc-4a6b-918f-27297437522f" providerId="ADAL" clId="{72E713CA-DAA9-48F0-AF03-03292BE233BA}" dt="2020-09-08T06:15:01.863" v="899" actId="1076"/>
          <ac:picMkLst>
            <pc:docMk/>
            <pc:sldMk cId="343481091" sldId="286"/>
            <ac:picMk id="1030" creationId="{03843443-DE2A-4CB0-8530-A18EB23D29B4}"/>
          </ac:picMkLst>
        </pc:picChg>
      </pc:sldChg>
      <pc:sldChg chg="addSp modSp add mod ord">
        <pc:chgData name="Christopher Standen" userId="ef1c347d-cfdc-4a6b-918f-27297437522f" providerId="ADAL" clId="{72E713CA-DAA9-48F0-AF03-03292BE233BA}" dt="2020-09-09T05:19:53.337" v="2722" actId="20577"/>
        <pc:sldMkLst>
          <pc:docMk/>
          <pc:sldMk cId="902622446" sldId="287"/>
        </pc:sldMkLst>
        <pc:spChg chg="mod">
          <ac:chgData name="Christopher Standen" userId="ef1c347d-cfdc-4a6b-918f-27297437522f" providerId="ADAL" clId="{72E713CA-DAA9-48F0-AF03-03292BE233BA}" dt="2020-09-08T06:37:43.899" v="1423" actId="20577"/>
          <ac:spMkLst>
            <pc:docMk/>
            <pc:sldMk cId="902622446" sldId="287"/>
            <ac:spMk id="2" creationId="{01D3AB55-07A0-4653-A12E-80271177ACEE}"/>
          </ac:spMkLst>
        </pc:spChg>
        <pc:spChg chg="mod">
          <ac:chgData name="Christopher Standen" userId="ef1c347d-cfdc-4a6b-918f-27297437522f" providerId="ADAL" clId="{72E713CA-DAA9-48F0-AF03-03292BE233BA}" dt="2020-09-09T05:19:53.337" v="2722" actId="20577"/>
          <ac:spMkLst>
            <pc:docMk/>
            <pc:sldMk cId="902622446" sldId="287"/>
            <ac:spMk id="3" creationId="{365B52B4-6470-4D48-8B74-27363B509FCE}"/>
          </ac:spMkLst>
        </pc:spChg>
        <pc:picChg chg="add mod">
          <ac:chgData name="Christopher Standen" userId="ef1c347d-cfdc-4a6b-918f-27297437522f" providerId="ADAL" clId="{72E713CA-DAA9-48F0-AF03-03292BE233BA}" dt="2020-09-09T05:18:32.666" v="2577" actId="1076"/>
          <ac:picMkLst>
            <pc:docMk/>
            <pc:sldMk cId="902622446" sldId="287"/>
            <ac:picMk id="5" creationId="{63C76D54-040F-4E06-AE10-C0EBAFCA4B6C}"/>
          </ac:picMkLst>
        </pc:picChg>
      </pc:sldChg>
      <pc:sldChg chg="addSp delSp modSp add mod">
        <pc:chgData name="Christopher Standen" userId="ef1c347d-cfdc-4a6b-918f-27297437522f" providerId="ADAL" clId="{72E713CA-DAA9-48F0-AF03-03292BE233BA}" dt="2020-09-09T05:08:14.956" v="2389" actId="1076"/>
        <pc:sldMkLst>
          <pc:docMk/>
          <pc:sldMk cId="714301963" sldId="288"/>
        </pc:sldMkLst>
        <pc:spChg chg="add mod">
          <ac:chgData name="Christopher Standen" userId="ef1c347d-cfdc-4a6b-918f-27297437522f" providerId="ADAL" clId="{72E713CA-DAA9-48F0-AF03-03292BE233BA}" dt="2020-09-09T05:08:14.956" v="2389" actId="1076"/>
          <ac:spMkLst>
            <pc:docMk/>
            <pc:sldMk cId="714301963" sldId="288"/>
            <ac:spMk id="2" creationId="{39566284-5570-4CE8-A01B-3E4088495551}"/>
          </ac:spMkLst>
        </pc:spChg>
        <pc:spChg chg="del">
          <ac:chgData name="Christopher Standen" userId="ef1c347d-cfdc-4a6b-918f-27297437522f" providerId="ADAL" clId="{72E713CA-DAA9-48F0-AF03-03292BE233BA}" dt="2020-09-09T05:08:11.139" v="2388" actId="478"/>
          <ac:spMkLst>
            <pc:docMk/>
            <pc:sldMk cId="714301963" sldId="288"/>
            <ac:spMk id="7" creationId="{B181E0F6-6B80-4F3A-BF0C-FD19ED521B60}"/>
          </ac:spMkLst>
        </pc:spChg>
        <pc:picChg chg="del">
          <ac:chgData name="Christopher Standen" userId="ef1c347d-cfdc-4a6b-918f-27297437522f" providerId="ADAL" clId="{72E713CA-DAA9-48F0-AF03-03292BE233BA}" dt="2020-09-09T05:03:50.211" v="2339" actId="478"/>
          <ac:picMkLst>
            <pc:docMk/>
            <pc:sldMk cId="714301963" sldId="288"/>
            <ac:picMk id="3" creationId="{42351DB7-43DF-45D4-A740-1266DBF31310}"/>
          </ac:picMkLst>
        </pc:picChg>
        <pc:picChg chg="del">
          <ac:chgData name="Christopher Standen" userId="ef1c347d-cfdc-4a6b-918f-27297437522f" providerId="ADAL" clId="{72E713CA-DAA9-48F0-AF03-03292BE233BA}" dt="2020-09-09T05:03:48.395" v="2338" actId="478"/>
          <ac:picMkLst>
            <pc:docMk/>
            <pc:sldMk cId="714301963" sldId="288"/>
            <ac:picMk id="2050" creationId="{250B7622-EB83-43C8-9A1C-208678CEEF91}"/>
          </ac:picMkLst>
        </pc:picChg>
        <pc:picChg chg="add del">
          <ac:chgData name="Christopher Standen" userId="ef1c347d-cfdc-4a6b-918f-27297437522f" providerId="ADAL" clId="{72E713CA-DAA9-48F0-AF03-03292BE233BA}" dt="2020-09-09T05:03:48.395" v="2338" actId="478"/>
          <ac:picMkLst>
            <pc:docMk/>
            <pc:sldMk cId="714301963" sldId="288"/>
            <ac:picMk id="3074" creationId="{E5EB4DE3-4026-42AC-A6EC-6966B84FACAF}"/>
          </ac:picMkLst>
        </pc:picChg>
        <pc:picChg chg="add del mod">
          <ac:chgData name="Christopher Standen" userId="ef1c347d-cfdc-4a6b-918f-27297437522f" providerId="ADAL" clId="{72E713CA-DAA9-48F0-AF03-03292BE233BA}" dt="2020-09-09T05:04:04.325" v="2343" actId="478"/>
          <ac:picMkLst>
            <pc:docMk/>
            <pc:sldMk cId="714301963" sldId="288"/>
            <ac:picMk id="3076" creationId="{4B79183A-AEF9-430B-ABA2-5F953EAD9048}"/>
          </ac:picMkLst>
        </pc:picChg>
        <pc:picChg chg="add mod">
          <ac:chgData name="Christopher Standen" userId="ef1c347d-cfdc-4a6b-918f-27297437522f" providerId="ADAL" clId="{72E713CA-DAA9-48F0-AF03-03292BE233BA}" dt="2020-09-09T05:07:39.444" v="2348" actId="1076"/>
          <ac:picMkLst>
            <pc:docMk/>
            <pc:sldMk cId="714301963" sldId="288"/>
            <ac:picMk id="3078" creationId="{7E487E86-3D34-40E3-B617-79139A32FF08}"/>
          </ac:picMkLst>
        </pc:picChg>
      </pc:sldChg>
      <pc:sldChg chg="delSp modSp add mod">
        <pc:chgData name="Christopher Standen" userId="ef1c347d-cfdc-4a6b-918f-27297437522f" providerId="ADAL" clId="{72E713CA-DAA9-48F0-AF03-03292BE233BA}" dt="2020-09-09T05:16:54.099" v="2576" actId="20577"/>
        <pc:sldMkLst>
          <pc:docMk/>
          <pc:sldMk cId="812606817" sldId="289"/>
        </pc:sldMkLst>
        <pc:spChg chg="mod">
          <ac:chgData name="Christopher Standen" userId="ef1c347d-cfdc-4a6b-918f-27297437522f" providerId="ADAL" clId="{72E713CA-DAA9-48F0-AF03-03292BE233BA}" dt="2020-09-09T05:16:54.099" v="2576" actId="20577"/>
          <ac:spMkLst>
            <pc:docMk/>
            <pc:sldMk cId="812606817" sldId="289"/>
            <ac:spMk id="3" creationId="{365B52B4-6470-4D48-8B74-27363B509FCE}"/>
          </ac:spMkLst>
        </pc:spChg>
        <pc:picChg chg="del">
          <ac:chgData name="Christopher Standen" userId="ef1c347d-cfdc-4a6b-918f-27297437522f" providerId="ADAL" clId="{72E713CA-DAA9-48F0-AF03-03292BE233BA}" dt="2020-09-09T05:12:18.019" v="2496" actId="478"/>
          <ac:picMkLst>
            <pc:docMk/>
            <pc:sldMk cId="812606817" sldId="289"/>
            <ac:picMk id="5" creationId="{63C76D54-040F-4E06-AE10-C0EBAFCA4B6C}"/>
          </ac:picMkLst>
        </pc:picChg>
      </pc:sldChg>
    </pc:docChg>
  </pc:docChgLst>
  <pc:docChgLst>
    <pc:chgData name="Christopher" userId="ef1c347d-cfdc-4a6b-918f-27297437522f" providerId="ADAL" clId="{06350ECC-AB4B-4809-B4D0-C5C558B552D0}"/>
    <pc:docChg chg="undo custSel addSld modSld modShowInfo">
      <pc:chgData name="Christopher" userId="ef1c347d-cfdc-4a6b-918f-27297437522f" providerId="ADAL" clId="{06350ECC-AB4B-4809-B4D0-C5C558B552D0}" dt="2020-09-10T02:41:34.918" v="2388" actId="368"/>
      <pc:docMkLst>
        <pc:docMk/>
      </pc:docMkLst>
      <pc:sldChg chg="modSp mod modNotes modNotesTx">
        <pc:chgData name="Christopher" userId="ef1c347d-cfdc-4a6b-918f-27297437522f" providerId="ADAL" clId="{06350ECC-AB4B-4809-B4D0-C5C558B552D0}" dt="2020-09-10T02:41:34.871" v="2376" actId="368"/>
        <pc:sldMkLst>
          <pc:docMk/>
          <pc:sldMk cId="2591960383" sldId="260"/>
        </pc:sldMkLst>
        <pc:spChg chg="mod">
          <ac:chgData name="Christopher" userId="ef1c347d-cfdc-4a6b-918f-27297437522f" providerId="ADAL" clId="{06350ECC-AB4B-4809-B4D0-C5C558B552D0}" dt="2020-09-10T01:02:33.097" v="1098" actId="20577"/>
          <ac:spMkLst>
            <pc:docMk/>
            <pc:sldMk cId="2591960383" sldId="260"/>
            <ac:spMk id="3" creationId="{7FA56E90-D14A-474E-A491-516C745209C1}"/>
          </ac:spMkLst>
        </pc:spChg>
      </pc:sldChg>
      <pc:sldChg chg="modSp mod modNotes modNotesTx">
        <pc:chgData name="Christopher" userId="ef1c347d-cfdc-4a6b-918f-27297437522f" providerId="ADAL" clId="{06350ECC-AB4B-4809-B4D0-C5C558B552D0}" dt="2020-09-10T02:41:34.877" v="2378" actId="368"/>
        <pc:sldMkLst>
          <pc:docMk/>
          <pc:sldMk cId="2971001731" sldId="270"/>
        </pc:sldMkLst>
        <pc:spChg chg="mod">
          <ac:chgData name="Christopher" userId="ef1c347d-cfdc-4a6b-918f-27297437522f" providerId="ADAL" clId="{06350ECC-AB4B-4809-B4D0-C5C558B552D0}" dt="2020-09-10T00:48:56.747" v="91" actId="20577"/>
          <ac:spMkLst>
            <pc:docMk/>
            <pc:sldMk cId="2971001731" sldId="270"/>
            <ac:spMk id="3" creationId="{365B52B4-6470-4D48-8B74-27363B509FCE}"/>
          </ac:spMkLst>
        </pc:spChg>
      </pc:sldChg>
      <pc:sldChg chg="modSp mod modNotes modNotesTx">
        <pc:chgData name="Christopher" userId="ef1c347d-cfdc-4a6b-918f-27297437522f" providerId="ADAL" clId="{06350ECC-AB4B-4809-B4D0-C5C558B552D0}" dt="2020-09-10T02:41:34.893" v="2384" actId="368"/>
        <pc:sldMkLst>
          <pc:docMk/>
          <pc:sldMk cId="2201271867" sldId="272"/>
        </pc:sldMkLst>
        <pc:spChg chg="mod">
          <ac:chgData name="Christopher" userId="ef1c347d-cfdc-4a6b-918f-27297437522f" providerId="ADAL" clId="{06350ECC-AB4B-4809-B4D0-C5C558B552D0}" dt="2020-09-10T00:56:57.428" v="1015" actId="1076"/>
          <ac:spMkLst>
            <pc:docMk/>
            <pc:sldMk cId="2201271867" sldId="272"/>
            <ac:spMk id="7" creationId="{B181E0F6-6B80-4F3A-BF0C-FD19ED521B60}"/>
          </ac:spMkLst>
        </pc:spChg>
        <pc:picChg chg="mod">
          <ac:chgData name="Christopher" userId="ef1c347d-cfdc-4a6b-918f-27297437522f" providerId="ADAL" clId="{06350ECC-AB4B-4809-B4D0-C5C558B552D0}" dt="2020-09-10T00:56:54.220" v="1014" actId="1076"/>
          <ac:picMkLst>
            <pc:docMk/>
            <pc:sldMk cId="2201271867" sldId="272"/>
            <ac:picMk id="2050" creationId="{250B7622-EB83-43C8-9A1C-208678CEEF91}"/>
          </ac:picMkLst>
        </pc:picChg>
      </pc:sldChg>
      <pc:sldChg chg="addSp delSp modSp mod modNotes modNotesTx">
        <pc:chgData name="Christopher" userId="ef1c347d-cfdc-4a6b-918f-27297437522f" providerId="ADAL" clId="{06350ECC-AB4B-4809-B4D0-C5C558B552D0}" dt="2020-09-10T02:41:34.899" v="2386" actId="368"/>
        <pc:sldMkLst>
          <pc:docMk/>
          <pc:sldMk cId="340287991" sldId="276"/>
        </pc:sldMkLst>
        <pc:spChg chg="mod">
          <ac:chgData name="Christopher" userId="ef1c347d-cfdc-4a6b-918f-27297437522f" providerId="ADAL" clId="{06350ECC-AB4B-4809-B4D0-C5C558B552D0}" dt="2020-09-10T01:27:15.867" v="2189" actId="20577"/>
          <ac:spMkLst>
            <pc:docMk/>
            <pc:sldMk cId="340287991" sldId="276"/>
            <ac:spMk id="2" creationId="{01D3AB55-07A0-4653-A12E-80271177ACEE}"/>
          </ac:spMkLst>
        </pc:spChg>
        <pc:spChg chg="del mod">
          <ac:chgData name="Christopher" userId="ef1c347d-cfdc-4a6b-918f-27297437522f" providerId="ADAL" clId="{06350ECC-AB4B-4809-B4D0-C5C558B552D0}" dt="2020-09-10T00:59:54.544" v="1058" actId="478"/>
          <ac:spMkLst>
            <pc:docMk/>
            <pc:sldMk cId="340287991" sldId="276"/>
            <ac:spMk id="3" creationId="{365B52B4-6470-4D48-8B74-27363B509FCE}"/>
          </ac:spMkLst>
        </pc:spChg>
        <pc:spChg chg="add del mod">
          <ac:chgData name="Christopher" userId="ef1c347d-cfdc-4a6b-918f-27297437522f" providerId="ADAL" clId="{06350ECC-AB4B-4809-B4D0-C5C558B552D0}" dt="2020-09-10T00:59:58.891" v="1059" actId="478"/>
          <ac:spMkLst>
            <pc:docMk/>
            <pc:sldMk cId="340287991" sldId="276"/>
            <ac:spMk id="8" creationId="{8BE9A29A-E8E2-46C6-95AA-F479BEA5F465}"/>
          </ac:spMkLst>
        </pc:spChg>
        <pc:graphicFrameChg chg="add mod modGraphic">
          <ac:chgData name="Christopher" userId="ef1c347d-cfdc-4a6b-918f-27297437522f" providerId="ADAL" clId="{06350ECC-AB4B-4809-B4D0-C5C558B552D0}" dt="2020-09-10T01:00:09.363" v="1061" actId="14100"/>
          <ac:graphicFrameMkLst>
            <pc:docMk/>
            <pc:sldMk cId="340287991" sldId="276"/>
            <ac:graphicFrameMk id="6" creationId="{BC0A8F88-97F1-480E-8E0B-AFC87C3F5240}"/>
          </ac:graphicFrameMkLst>
        </pc:graphicFrameChg>
      </pc:sldChg>
      <pc:sldChg chg="modSp modNotes modNotesTx">
        <pc:chgData name="Christopher" userId="ef1c347d-cfdc-4a6b-918f-27297437522f" providerId="ADAL" clId="{06350ECC-AB4B-4809-B4D0-C5C558B552D0}" dt="2020-09-10T02:41:34.882" v="2380" actId="368"/>
        <pc:sldMkLst>
          <pc:docMk/>
          <pc:sldMk cId="1876026865" sldId="279"/>
        </pc:sldMkLst>
        <pc:spChg chg="mod">
          <ac:chgData name="Christopher" userId="ef1c347d-cfdc-4a6b-918f-27297437522f" providerId="ADAL" clId="{06350ECC-AB4B-4809-B4D0-C5C558B552D0}" dt="2020-09-10T01:23:05.306" v="2013" actId="1037"/>
          <ac:spMkLst>
            <pc:docMk/>
            <pc:sldMk cId="1876026865" sldId="279"/>
            <ac:spMk id="4" creationId="{92C34715-45C9-4090-9C70-3DDF32A60FA7}"/>
          </ac:spMkLst>
        </pc:spChg>
        <pc:picChg chg="mod">
          <ac:chgData name="Christopher" userId="ef1c347d-cfdc-4a6b-918f-27297437522f" providerId="ADAL" clId="{06350ECC-AB4B-4809-B4D0-C5C558B552D0}" dt="2020-09-10T01:23:05.306" v="2013" actId="1037"/>
          <ac:picMkLst>
            <pc:docMk/>
            <pc:sldMk cId="1876026865" sldId="279"/>
            <ac:picMk id="1026" creationId="{86A7B853-0A5B-489F-A57B-38B23B5B01D7}"/>
          </ac:picMkLst>
        </pc:picChg>
      </pc:sldChg>
      <pc:sldChg chg="modSp mod modNotes modNotesTx">
        <pc:chgData name="Christopher" userId="ef1c347d-cfdc-4a6b-918f-27297437522f" providerId="ADAL" clId="{06350ECC-AB4B-4809-B4D0-C5C558B552D0}" dt="2020-09-10T02:41:34.887" v="2382" actId="368"/>
        <pc:sldMkLst>
          <pc:docMk/>
          <pc:sldMk cId="597138654" sldId="280"/>
        </pc:sldMkLst>
        <pc:spChg chg="mod">
          <ac:chgData name="Christopher" userId="ef1c347d-cfdc-4a6b-918f-27297437522f" providerId="ADAL" clId="{06350ECC-AB4B-4809-B4D0-C5C558B552D0}" dt="2020-09-10T01:23:14.440" v="2014" actId="1076"/>
          <ac:spMkLst>
            <pc:docMk/>
            <pc:sldMk cId="597138654" sldId="280"/>
            <ac:spMk id="3" creationId="{5E9E3078-95DF-4889-B411-EC79743029C9}"/>
          </ac:spMkLst>
        </pc:spChg>
      </pc:sldChg>
      <pc:sldChg chg="modSp mod">
        <pc:chgData name="Christopher" userId="ef1c347d-cfdc-4a6b-918f-27297437522f" providerId="ADAL" clId="{06350ECC-AB4B-4809-B4D0-C5C558B552D0}" dt="2020-09-10T01:04:57.522" v="1119" actId="20577"/>
        <pc:sldMkLst>
          <pc:docMk/>
          <pc:sldMk cId="2722756566" sldId="281"/>
        </pc:sldMkLst>
        <pc:spChg chg="mod">
          <ac:chgData name="Christopher" userId="ef1c347d-cfdc-4a6b-918f-27297437522f" providerId="ADAL" clId="{06350ECC-AB4B-4809-B4D0-C5C558B552D0}" dt="2020-09-10T01:04:57.522" v="1119" actId="20577"/>
          <ac:spMkLst>
            <pc:docMk/>
            <pc:sldMk cId="2722756566" sldId="281"/>
            <ac:spMk id="3" creationId="{365B52B4-6470-4D48-8B74-27363B509FCE}"/>
          </ac:spMkLst>
        </pc:spChg>
      </pc:sldChg>
      <pc:sldChg chg="addSp delSp modSp mod">
        <pc:chgData name="Christopher" userId="ef1c347d-cfdc-4a6b-918f-27297437522f" providerId="ADAL" clId="{06350ECC-AB4B-4809-B4D0-C5C558B552D0}" dt="2020-09-10T02:17:00.885" v="2218" actId="1076"/>
        <pc:sldMkLst>
          <pc:docMk/>
          <pc:sldMk cId="1787580464" sldId="285"/>
        </pc:sldMkLst>
        <pc:picChg chg="add mod">
          <ac:chgData name="Christopher" userId="ef1c347d-cfdc-4a6b-918f-27297437522f" providerId="ADAL" clId="{06350ECC-AB4B-4809-B4D0-C5C558B552D0}" dt="2020-09-10T02:17:00.885" v="2218" actId="1076"/>
          <ac:picMkLst>
            <pc:docMk/>
            <pc:sldMk cId="1787580464" sldId="285"/>
            <ac:picMk id="3" creationId="{D0BBAF64-A0C5-4802-AA14-62F8052FA2CF}"/>
          </ac:picMkLst>
        </pc:picChg>
        <pc:picChg chg="del">
          <ac:chgData name="Christopher" userId="ef1c347d-cfdc-4a6b-918f-27297437522f" providerId="ADAL" clId="{06350ECC-AB4B-4809-B4D0-C5C558B552D0}" dt="2020-09-10T02:16:36.958" v="2212" actId="478"/>
          <ac:picMkLst>
            <pc:docMk/>
            <pc:sldMk cId="1787580464" sldId="285"/>
            <ac:picMk id="5" creationId="{33009A7A-A791-44D6-9D20-12B181576E21}"/>
          </ac:picMkLst>
        </pc:picChg>
      </pc:sldChg>
      <pc:sldChg chg="modSp mod">
        <pc:chgData name="Christopher" userId="ef1c347d-cfdc-4a6b-918f-27297437522f" providerId="ADAL" clId="{06350ECC-AB4B-4809-B4D0-C5C558B552D0}" dt="2020-09-10T01:15:15.399" v="1736" actId="20577"/>
        <pc:sldMkLst>
          <pc:docMk/>
          <pc:sldMk cId="902622446" sldId="287"/>
        </pc:sldMkLst>
        <pc:spChg chg="mod">
          <ac:chgData name="Christopher" userId="ef1c347d-cfdc-4a6b-918f-27297437522f" providerId="ADAL" clId="{06350ECC-AB4B-4809-B4D0-C5C558B552D0}" dt="2020-09-10T01:15:15.399" v="1736" actId="20577"/>
          <ac:spMkLst>
            <pc:docMk/>
            <pc:sldMk cId="902622446" sldId="287"/>
            <ac:spMk id="3" creationId="{365B52B4-6470-4D48-8B74-27363B509FCE}"/>
          </ac:spMkLst>
        </pc:spChg>
      </pc:sldChg>
      <pc:sldChg chg="modSp mod">
        <pc:chgData name="Christopher" userId="ef1c347d-cfdc-4a6b-918f-27297437522f" providerId="ADAL" clId="{06350ECC-AB4B-4809-B4D0-C5C558B552D0}" dt="2020-09-10T00:56:48.979" v="1013" actId="1076"/>
        <pc:sldMkLst>
          <pc:docMk/>
          <pc:sldMk cId="714301963" sldId="288"/>
        </pc:sldMkLst>
        <pc:spChg chg="mod">
          <ac:chgData name="Christopher" userId="ef1c347d-cfdc-4a6b-918f-27297437522f" providerId="ADAL" clId="{06350ECC-AB4B-4809-B4D0-C5C558B552D0}" dt="2020-09-10T00:56:46.068" v="1012" actId="1076"/>
          <ac:spMkLst>
            <pc:docMk/>
            <pc:sldMk cId="714301963" sldId="288"/>
            <ac:spMk id="2" creationId="{39566284-5570-4CE8-A01B-3E4088495551}"/>
          </ac:spMkLst>
        </pc:spChg>
        <pc:picChg chg="mod">
          <ac:chgData name="Christopher" userId="ef1c347d-cfdc-4a6b-918f-27297437522f" providerId="ADAL" clId="{06350ECC-AB4B-4809-B4D0-C5C558B552D0}" dt="2020-09-10T00:56:48.979" v="1013" actId="1076"/>
          <ac:picMkLst>
            <pc:docMk/>
            <pc:sldMk cId="714301963" sldId="288"/>
            <ac:picMk id="3078" creationId="{7E487E86-3D34-40E3-B617-79139A32FF08}"/>
          </ac:picMkLst>
        </pc:picChg>
      </pc:sldChg>
      <pc:sldChg chg="addSp modSp mod modNotes modNotesTx">
        <pc:chgData name="Christopher" userId="ef1c347d-cfdc-4a6b-918f-27297437522f" providerId="ADAL" clId="{06350ECC-AB4B-4809-B4D0-C5C558B552D0}" dt="2020-09-10T02:41:34.918" v="2388" actId="368"/>
        <pc:sldMkLst>
          <pc:docMk/>
          <pc:sldMk cId="812606817" sldId="289"/>
        </pc:sldMkLst>
        <pc:spChg chg="mod">
          <ac:chgData name="Christopher" userId="ef1c347d-cfdc-4a6b-918f-27297437522f" providerId="ADAL" clId="{06350ECC-AB4B-4809-B4D0-C5C558B552D0}" dt="2020-09-10T02:18:31.461" v="2228" actId="20577"/>
          <ac:spMkLst>
            <pc:docMk/>
            <pc:sldMk cId="812606817" sldId="289"/>
            <ac:spMk id="3" creationId="{365B52B4-6470-4D48-8B74-27363B509FCE}"/>
          </ac:spMkLst>
        </pc:spChg>
        <pc:picChg chg="add mod">
          <ac:chgData name="Christopher" userId="ef1c347d-cfdc-4a6b-918f-27297437522f" providerId="ADAL" clId="{06350ECC-AB4B-4809-B4D0-C5C558B552D0}" dt="2020-09-10T01:09:40.064" v="1196" actId="1076"/>
          <ac:picMkLst>
            <pc:docMk/>
            <pc:sldMk cId="812606817" sldId="289"/>
            <ac:picMk id="4" creationId="{CD94D295-0157-4B2C-BD6F-50353912C37E}"/>
          </ac:picMkLst>
        </pc:picChg>
      </pc:sldChg>
      <pc:sldChg chg="addSp delSp modSp new mod">
        <pc:chgData name="Christopher" userId="ef1c347d-cfdc-4a6b-918f-27297437522f" providerId="ADAL" clId="{06350ECC-AB4B-4809-B4D0-C5C558B552D0}" dt="2020-09-10T02:37:56.871" v="2374" actId="14100"/>
        <pc:sldMkLst>
          <pc:docMk/>
          <pc:sldMk cId="1987149646" sldId="290"/>
        </pc:sldMkLst>
        <pc:spChg chg="del">
          <ac:chgData name="Christopher" userId="ef1c347d-cfdc-4a6b-918f-27297437522f" providerId="ADAL" clId="{06350ECC-AB4B-4809-B4D0-C5C558B552D0}" dt="2020-09-10T02:25:39.381" v="2326" actId="478"/>
          <ac:spMkLst>
            <pc:docMk/>
            <pc:sldMk cId="1987149646" sldId="290"/>
            <ac:spMk id="2" creationId="{4AE44CA0-73EC-4CBE-9324-078354ADF4BF}"/>
          </ac:spMkLst>
        </pc:spChg>
        <pc:spChg chg="mod">
          <ac:chgData name="Christopher" userId="ef1c347d-cfdc-4a6b-918f-27297437522f" providerId="ADAL" clId="{06350ECC-AB4B-4809-B4D0-C5C558B552D0}" dt="2020-09-10T02:25:19.785" v="2324" actId="20577"/>
          <ac:spMkLst>
            <pc:docMk/>
            <pc:sldMk cId="1987149646" sldId="290"/>
            <ac:spMk id="3" creationId="{49E814C8-E0F0-4D6F-998D-5F4D75AA56F1}"/>
          </ac:spMkLst>
        </pc:spChg>
        <pc:spChg chg="add del mod">
          <ac:chgData name="Christopher" userId="ef1c347d-cfdc-4a6b-918f-27297437522f" providerId="ADAL" clId="{06350ECC-AB4B-4809-B4D0-C5C558B552D0}" dt="2020-09-10T02:27:20.288" v="2345" actId="478"/>
          <ac:spMkLst>
            <pc:docMk/>
            <pc:sldMk cId="1987149646" sldId="290"/>
            <ac:spMk id="6" creationId="{6D39FBFD-014E-4F85-A3B1-3EF082A72331}"/>
          </ac:spMkLst>
        </pc:spChg>
        <pc:spChg chg="add del mod">
          <ac:chgData name="Christopher" userId="ef1c347d-cfdc-4a6b-918f-27297437522f" providerId="ADAL" clId="{06350ECC-AB4B-4809-B4D0-C5C558B552D0}" dt="2020-09-10T02:28:36.063" v="2350" actId="478"/>
          <ac:spMkLst>
            <pc:docMk/>
            <pc:sldMk cId="1987149646" sldId="290"/>
            <ac:spMk id="9" creationId="{C7077E9F-3BFE-425A-8FF4-9DAC89A8CE0B}"/>
          </ac:spMkLst>
        </pc:spChg>
        <pc:spChg chg="add del mod">
          <ac:chgData name="Christopher" userId="ef1c347d-cfdc-4a6b-918f-27297437522f" providerId="ADAL" clId="{06350ECC-AB4B-4809-B4D0-C5C558B552D0}" dt="2020-09-10T02:29:49.876" v="2357" actId="478"/>
          <ac:spMkLst>
            <pc:docMk/>
            <pc:sldMk cId="1987149646" sldId="290"/>
            <ac:spMk id="12" creationId="{CA7EF085-848F-40C1-9906-64C0FD5CC60F}"/>
          </ac:spMkLst>
        </pc:spChg>
        <pc:picChg chg="add mod">
          <ac:chgData name="Christopher" userId="ef1c347d-cfdc-4a6b-918f-27297437522f" providerId="ADAL" clId="{06350ECC-AB4B-4809-B4D0-C5C558B552D0}" dt="2020-09-10T02:25:24.321" v="2325" actId="14100"/>
          <ac:picMkLst>
            <pc:docMk/>
            <pc:sldMk cId="1987149646" sldId="290"/>
            <ac:picMk id="5" creationId="{A61804BC-0A7D-4A58-B0AD-30355A3B2A6B}"/>
          </ac:picMkLst>
        </pc:picChg>
        <pc:picChg chg="add del mod">
          <ac:chgData name="Christopher" userId="ef1c347d-cfdc-4a6b-918f-27297437522f" providerId="ADAL" clId="{06350ECC-AB4B-4809-B4D0-C5C558B552D0}" dt="2020-09-10T02:28:36.063" v="2350" actId="478"/>
          <ac:picMkLst>
            <pc:docMk/>
            <pc:sldMk cId="1987149646" sldId="290"/>
            <ac:picMk id="8" creationId="{1084F7DE-25F8-489E-9DB6-60AF74F9F6F7}"/>
          </ac:picMkLst>
        </pc:picChg>
        <pc:picChg chg="add del mod">
          <ac:chgData name="Christopher" userId="ef1c347d-cfdc-4a6b-918f-27297437522f" providerId="ADAL" clId="{06350ECC-AB4B-4809-B4D0-C5C558B552D0}" dt="2020-09-10T02:29:49.876" v="2357" actId="478"/>
          <ac:picMkLst>
            <pc:docMk/>
            <pc:sldMk cId="1987149646" sldId="290"/>
            <ac:picMk id="11" creationId="{93A14F8A-D1B1-4519-9AE0-D8343C8D85E0}"/>
          </ac:picMkLst>
        </pc:picChg>
        <pc:picChg chg="add del mod">
          <ac:chgData name="Christopher" userId="ef1c347d-cfdc-4a6b-918f-27297437522f" providerId="ADAL" clId="{06350ECC-AB4B-4809-B4D0-C5C558B552D0}" dt="2020-09-10T02:37:06.971" v="2363" actId="478"/>
          <ac:picMkLst>
            <pc:docMk/>
            <pc:sldMk cId="1987149646" sldId="290"/>
            <ac:picMk id="1026" creationId="{6ADBE819-2E00-4D99-A592-64446E2FAFE3}"/>
          </ac:picMkLst>
        </pc:picChg>
        <pc:picChg chg="add del mod">
          <ac:chgData name="Christopher" userId="ef1c347d-cfdc-4a6b-918f-27297437522f" providerId="ADAL" clId="{06350ECC-AB4B-4809-B4D0-C5C558B552D0}" dt="2020-09-10T02:37:06.971" v="2363" actId="478"/>
          <ac:picMkLst>
            <pc:docMk/>
            <pc:sldMk cId="1987149646" sldId="290"/>
            <ac:picMk id="1028" creationId="{6986EC56-03B9-4B81-BF3D-F05131AE7F74}"/>
          </ac:picMkLst>
        </pc:picChg>
        <pc:picChg chg="add del mod">
          <ac:chgData name="Christopher" userId="ef1c347d-cfdc-4a6b-918f-27297437522f" providerId="ADAL" clId="{06350ECC-AB4B-4809-B4D0-C5C558B552D0}" dt="2020-09-10T02:37:50.878" v="2371" actId="478"/>
          <ac:picMkLst>
            <pc:docMk/>
            <pc:sldMk cId="1987149646" sldId="290"/>
            <ac:picMk id="1030" creationId="{0B3AE35B-ED39-44F7-B62E-F2B4E116DB5D}"/>
          </ac:picMkLst>
        </pc:picChg>
        <pc:picChg chg="add del">
          <ac:chgData name="Christopher" userId="ef1c347d-cfdc-4a6b-918f-27297437522f" providerId="ADAL" clId="{06350ECC-AB4B-4809-B4D0-C5C558B552D0}" dt="2020-09-10T02:37:50.878" v="2371" actId="478"/>
          <ac:picMkLst>
            <pc:docMk/>
            <pc:sldMk cId="1987149646" sldId="290"/>
            <ac:picMk id="1032" creationId="{EF9DFB38-7C01-4D40-9F2A-AC482C38276A}"/>
          </ac:picMkLst>
        </pc:picChg>
        <pc:picChg chg="add mod">
          <ac:chgData name="Christopher" userId="ef1c347d-cfdc-4a6b-918f-27297437522f" providerId="ADAL" clId="{06350ECC-AB4B-4809-B4D0-C5C558B552D0}" dt="2020-09-10T02:37:56.871" v="2374" actId="14100"/>
          <ac:picMkLst>
            <pc:docMk/>
            <pc:sldMk cId="1987149646" sldId="290"/>
            <ac:picMk id="1034" creationId="{47EC303C-B28B-4C78-AFD6-E3AA40C6A45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A2567-5BAD-4181-BDEE-97F283A1ACF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33D27F8-C672-4C91-A6F9-A3ECEBF679FD}">
      <dgm:prSet phldrT="[Text]"/>
      <dgm:spPr/>
      <dgm:t>
        <a:bodyPr/>
        <a:lstStyle/>
        <a:p>
          <a:r>
            <a:rPr lang="en-AU" dirty="0"/>
            <a:t>Spatial</a:t>
          </a:r>
        </a:p>
      </dgm:t>
    </dgm:pt>
    <dgm:pt modelId="{66526541-EBB2-4F0F-901E-8D5911F88D17}" type="parTrans" cxnId="{0793C6A4-AC8A-4878-9441-96B7A575129C}">
      <dgm:prSet/>
      <dgm:spPr/>
      <dgm:t>
        <a:bodyPr/>
        <a:lstStyle/>
        <a:p>
          <a:endParaRPr lang="en-AU"/>
        </a:p>
      </dgm:t>
    </dgm:pt>
    <dgm:pt modelId="{9FA17849-DE5B-4752-9153-2717D4529591}" type="sibTrans" cxnId="{0793C6A4-AC8A-4878-9441-96B7A575129C}">
      <dgm:prSet/>
      <dgm:spPr/>
      <dgm:t>
        <a:bodyPr/>
        <a:lstStyle/>
        <a:p>
          <a:endParaRPr lang="en-AU"/>
        </a:p>
      </dgm:t>
    </dgm:pt>
    <dgm:pt modelId="{55E2C95D-E0EC-48C2-BFCE-B553FFB56398}">
      <dgm:prSet phldrT="[Text]"/>
      <dgm:spPr/>
      <dgm:t>
        <a:bodyPr/>
        <a:lstStyle/>
        <a:p>
          <a:r>
            <a:rPr lang="en-AU" dirty="0"/>
            <a:t>Modal</a:t>
          </a:r>
        </a:p>
      </dgm:t>
    </dgm:pt>
    <dgm:pt modelId="{B85907BA-EA33-448A-9501-652600ABDF7A}" type="parTrans" cxnId="{82E6DF93-1534-4055-B59B-AF5A3055FFF3}">
      <dgm:prSet/>
      <dgm:spPr/>
      <dgm:t>
        <a:bodyPr/>
        <a:lstStyle/>
        <a:p>
          <a:endParaRPr lang="en-AU"/>
        </a:p>
      </dgm:t>
    </dgm:pt>
    <dgm:pt modelId="{AD301C04-8797-4247-A1E6-C61A5E22A418}" type="sibTrans" cxnId="{82E6DF93-1534-4055-B59B-AF5A3055FFF3}">
      <dgm:prSet/>
      <dgm:spPr/>
      <dgm:t>
        <a:bodyPr/>
        <a:lstStyle/>
        <a:p>
          <a:endParaRPr lang="en-AU"/>
        </a:p>
      </dgm:t>
    </dgm:pt>
    <dgm:pt modelId="{2B0520D1-D352-42B2-A00F-5929F678C5F8}">
      <dgm:prSet phldrT="[Text]"/>
      <dgm:spPr/>
      <dgm:t>
        <a:bodyPr/>
        <a:lstStyle/>
        <a:p>
          <a:r>
            <a:rPr lang="en-AU" dirty="0"/>
            <a:t>Procedural</a:t>
          </a:r>
        </a:p>
      </dgm:t>
    </dgm:pt>
    <dgm:pt modelId="{F9100AA1-209D-411A-81D2-2436634E5D5C}" type="parTrans" cxnId="{4A1300E2-7164-4020-871A-9F8F8AB32632}">
      <dgm:prSet/>
      <dgm:spPr/>
      <dgm:t>
        <a:bodyPr/>
        <a:lstStyle/>
        <a:p>
          <a:endParaRPr lang="en-AU"/>
        </a:p>
      </dgm:t>
    </dgm:pt>
    <dgm:pt modelId="{BC02B7EC-16AB-4A67-A9DA-E9F6B001A4B6}" type="sibTrans" cxnId="{4A1300E2-7164-4020-871A-9F8F8AB32632}">
      <dgm:prSet/>
      <dgm:spPr/>
      <dgm:t>
        <a:bodyPr/>
        <a:lstStyle/>
        <a:p>
          <a:endParaRPr lang="en-AU"/>
        </a:p>
      </dgm:t>
    </dgm:pt>
    <dgm:pt modelId="{1BAEEE7C-8B7D-4CB1-8392-EE505E919A81}">
      <dgm:prSet phldrT="[Text]"/>
      <dgm:spPr/>
      <dgm:t>
        <a:bodyPr/>
        <a:lstStyle/>
        <a:p>
          <a:r>
            <a:rPr lang="en-AU" dirty="0"/>
            <a:t>Social</a:t>
          </a:r>
        </a:p>
      </dgm:t>
    </dgm:pt>
    <dgm:pt modelId="{3D69FC07-BF32-483E-9AE9-7F1EC1EE2FD6}" type="parTrans" cxnId="{75058E75-00AC-4A80-8CDA-D3EFBB9A50E9}">
      <dgm:prSet/>
      <dgm:spPr/>
      <dgm:t>
        <a:bodyPr/>
        <a:lstStyle/>
        <a:p>
          <a:endParaRPr lang="en-AU"/>
        </a:p>
      </dgm:t>
    </dgm:pt>
    <dgm:pt modelId="{FAD8EC82-F2E5-4A07-A182-3DF3623856AF}" type="sibTrans" cxnId="{75058E75-00AC-4A80-8CDA-D3EFBB9A50E9}">
      <dgm:prSet/>
      <dgm:spPr/>
      <dgm:t>
        <a:bodyPr/>
        <a:lstStyle/>
        <a:p>
          <a:endParaRPr lang="en-AU"/>
        </a:p>
      </dgm:t>
    </dgm:pt>
    <dgm:pt modelId="{18989E5E-AD8C-4785-B985-47A8D67AA3A0}" type="pres">
      <dgm:prSet presAssocID="{748A2567-5BAD-4181-BDEE-97F283A1ACF6}" presName="matrix" presStyleCnt="0">
        <dgm:presLayoutVars>
          <dgm:chMax val="1"/>
          <dgm:dir/>
          <dgm:resizeHandles val="exact"/>
        </dgm:presLayoutVars>
      </dgm:prSet>
      <dgm:spPr/>
    </dgm:pt>
    <dgm:pt modelId="{9AFD84BF-9ACD-4915-BD9C-C873B830B3A4}" type="pres">
      <dgm:prSet presAssocID="{748A2567-5BAD-4181-BDEE-97F283A1ACF6}" presName="diamond" presStyleLbl="bgShp" presStyleIdx="0" presStyleCnt="1"/>
      <dgm:spPr/>
    </dgm:pt>
    <dgm:pt modelId="{4F792F8A-769D-4FFF-87F4-0F10970853B0}" type="pres">
      <dgm:prSet presAssocID="{748A2567-5BAD-4181-BDEE-97F283A1AC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BB8AA35-C2F1-4AF8-9C30-EAD9BCFF6A34}" type="pres">
      <dgm:prSet presAssocID="{748A2567-5BAD-4181-BDEE-97F283A1AC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EA6ABC-FB70-4AC2-95F5-6D5F5BF3BE2C}" type="pres">
      <dgm:prSet presAssocID="{748A2567-5BAD-4181-BDEE-97F283A1AC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E1D0D47-BE98-477E-A07D-C61FB5483CDE}" type="pres">
      <dgm:prSet presAssocID="{748A2567-5BAD-4181-BDEE-97F283A1AC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27FD17-2742-410F-A942-69D9590A149F}" type="presOf" srcId="{1BAEEE7C-8B7D-4CB1-8392-EE505E919A81}" destId="{CE1D0D47-BE98-477E-A07D-C61FB5483CDE}" srcOrd="0" destOrd="0" presId="urn:microsoft.com/office/officeart/2005/8/layout/matrix3"/>
    <dgm:cxn modelId="{53B08E6D-4B29-4ED9-A95A-994E0FE9511E}" type="presOf" srcId="{033D27F8-C672-4C91-A6F9-A3ECEBF679FD}" destId="{4F792F8A-769D-4FFF-87F4-0F10970853B0}" srcOrd="0" destOrd="0" presId="urn:microsoft.com/office/officeart/2005/8/layout/matrix3"/>
    <dgm:cxn modelId="{B9D4AF4D-83E5-483F-9BE4-A26D1E606F5A}" type="presOf" srcId="{55E2C95D-E0EC-48C2-BFCE-B553FFB56398}" destId="{DBB8AA35-C2F1-4AF8-9C30-EAD9BCFF6A34}" srcOrd="0" destOrd="0" presId="urn:microsoft.com/office/officeart/2005/8/layout/matrix3"/>
    <dgm:cxn modelId="{75058E75-00AC-4A80-8CDA-D3EFBB9A50E9}" srcId="{748A2567-5BAD-4181-BDEE-97F283A1ACF6}" destId="{1BAEEE7C-8B7D-4CB1-8392-EE505E919A81}" srcOrd="3" destOrd="0" parTransId="{3D69FC07-BF32-483E-9AE9-7F1EC1EE2FD6}" sibTransId="{FAD8EC82-F2E5-4A07-A182-3DF3623856AF}"/>
    <dgm:cxn modelId="{82E6DF93-1534-4055-B59B-AF5A3055FFF3}" srcId="{748A2567-5BAD-4181-BDEE-97F283A1ACF6}" destId="{55E2C95D-E0EC-48C2-BFCE-B553FFB56398}" srcOrd="1" destOrd="0" parTransId="{B85907BA-EA33-448A-9501-652600ABDF7A}" sibTransId="{AD301C04-8797-4247-A1E6-C61A5E22A418}"/>
    <dgm:cxn modelId="{0793C6A4-AC8A-4878-9441-96B7A575129C}" srcId="{748A2567-5BAD-4181-BDEE-97F283A1ACF6}" destId="{033D27F8-C672-4C91-A6F9-A3ECEBF679FD}" srcOrd="0" destOrd="0" parTransId="{66526541-EBB2-4F0F-901E-8D5911F88D17}" sibTransId="{9FA17849-DE5B-4752-9153-2717D4529591}"/>
    <dgm:cxn modelId="{264B11CC-1F31-4653-8F7A-8E5A9E942D67}" type="presOf" srcId="{2B0520D1-D352-42B2-A00F-5929F678C5F8}" destId="{C2EA6ABC-FB70-4AC2-95F5-6D5F5BF3BE2C}" srcOrd="0" destOrd="0" presId="urn:microsoft.com/office/officeart/2005/8/layout/matrix3"/>
    <dgm:cxn modelId="{4A1300E2-7164-4020-871A-9F8F8AB32632}" srcId="{748A2567-5BAD-4181-BDEE-97F283A1ACF6}" destId="{2B0520D1-D352-42B2-A00F-5929F678C5F8}" srcOrd="2" destOrd="0" parTransId="{F9100AA1-209D-411A-81D2-2436634E5D5C}" sibTransId="{BC02B7EC-16AB-4A67-A9DA-E9F6B001A4B6}"/>
    <dgm:cxn modelId="{C8CAE3EF-3E0F-4621-A9CA-0AAD71C2BDF0}" type="presOf" srcId="{748A2567-5BAD-4181-BDEE-97F283A1ACF6}" destId="{18989E5E-AD8C-4785-B985-47A8D67AA3A0}" srcOrd="0" destOrd="0" presId="urn:microsoft.com/office/officeart/2005/8/layout/matrix3"/>
    <dgm:cxn modelId="{E08DF37A-7476-4375-AA78-30D35AD6FE43}" type="presParOf" srcId="{18989E5E-AD8C-4785-B985-47A8D67AA3A0}" destId="{9AFD84BF-9ACD-4915-BD9C-C873B830B3A4}" srcOrd="0" destOrd="0" presId="urn:microsoft.com/office/officeart/2005/8/layout/matrix3"/>
    <dgm:cxn modelId="{71B0FF2D-7977-49DE-B783-D47FAD257306}" type="presParOf" srcId="{18989E5E-AD8C-4785-B985-47A8D67AA3A0}" destId="{4F792F8A-769D-4FFF-87F4-0F10970853B0}" srcOrd="1" destOrd="0" presId="urn:microsoft.com/office/officeart/2005/8/layout/matrix3"/>
    <dgm:cxn modelId="{304C9034-1C79-435B-9659-53C32AC2DF7C}" type="presParOf" srcId="{18989E5E-AD8C-4785-B985-47A8D67AA3A0}" destId="{DBB8AA35-C2F1-4AF8-9C30-EAD9BCFF6A34}" srcOrd="2" destOrd="0" presId="urn:microsoft.com/office/officeart/2005/8/layout/matrix3"/>
    <dgm:cxn modelId="{BDBBF46D-161D-405F-A990-927ECC97CAA3}" type="presParOf" srcId="{18989E5E-AD8C-4785-B985-47A8D67AA3A0}" destId="{C2EA6ABC-FB70-4AC2-95F5-6D5F5BF3BE2C}" srcOrd="3" destOrd="0" presId="urn:microsoft.com/office/officeart/2005/8/layout/matrix3"/>
    <dgm:cxn modelId="{0E25AF5B-0931-455D-A008-8857673BBFC0}" type="presParOf" srcId="{18989E5E-AD8C-4785-B985-47A8D67AA3A0}" destId="{CE1D0D47-BE98-477E-A07D-C61FB5483CD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D84BF-9ACD-4915-BD9C-C873B830B3A4}">
      <dsp:nvSpPr>
        <dsp:cNvPr id="0" name=""/>
        <dsp:cNvSpPr/>
      </dsp:nvSpPr>
      <dsp:spPr>
        <a:xfrm>
          <a:off x="1625308" y="0"/>
          <a:ext cx="8436723" cy="843672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2F8A-769D-4FFF-87F4-0F10970853B0}">
      <dsp:nvSpPr>
        <dsp:cNvPr id="0" name=""/>
        <dsp:cNvSpPr/>
      </dsp:nvSpPr>
      <dsp:spPr>
        <a:xfrm>
          <a:off x="2426796" y="801488"/>
          <a:ext cx="3290321" cy="3290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Spatial</a:t>
          </a:r>
        </a:p>
      </dsp:txBody>
      <dsp:txXfrm>
        <a:off x="2587416" y="962108"/>
        <a:ext cx="2969081" cy="2969081"/>
      </dsp:txXfrm>
    </dsp:sp>
    <dsp:sp modelId="{DBB8AA35-C2F1-4AF8-9C30-EAD9BCFF6A34}">
      <dsp:nvSpPr>
        <dsp:cNvPr id="0" name=""/>
        <dsp:cNvSpPr/>
      </dsp:nvSpPr>
      <dsp:spPr>
        <a:xfrm>
          <a:off x="5970220" y="801488"/>
          <a:ext cx="3290321" cy="3290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Modal</a:t>
          </a:r>
        </a:p>
      </dsp:txBody>
      <dsp:txXfrm>
        <a:off x="6130840" y="962108"/>
        <a:ext cx="2969081" cy="2969081"/>
      </dsp:txXfrm>
    </dsp:sp>
    <dsp:sp modelId="{C2EA6ABC-FB70-4AC2-95F5-6D5F5BF3BE2C}">
      <dsp:nvSpPr>
        <dsp:cNvPr id="0" name=""/>
        <dsp:cNvSpPr/>
      </dsp:nvSpPr>
      <dsp:spPr>
        <a:xfrm>
          <a:off x="2426796" y="4344912"/>
          <a:ext cx="3290321" cy="3290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Procedural</a:t>
          </a:r>
        </a:p>
      </dsp:txBody>
      <dsp:txXfrm>
        <a:off x="2587416" y="4505532"/>
        <a:ext cx="2969081" cy="2969081"/>
      </dsp:txXfrm>
    </dsp:sp>
    <dsp:sp modelId="{CE1D0D47-BE98-477E-A07D-C61FB5483CDE}">
      <dsp:nvSpPr>
        <dsp:cNvPr id="0" name=""/>
        <dsp:cNvSpPr/>
      </dsp:nvSpPr>
      <dsp:spPr>
        <a:xfrm>
          <a:off x="5970220" y="4344912"/>
          <a:ext cx="3290321" cy="3290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Social</a:t>
          </a:r>
        </a:p>
      </dsp:txBody>
      <dsp:txXfrm>
        <a:off x="6130840" y="4505532"/>
        <a:ext cx="2969081" cy="296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5612-0714-430F-87D2-28BF4660A88F}" type="datetimeFigureOut">
              <a:rPr lang="en-AU" smtClean="0"/>
              <a:t>10/09/2020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0775D-C558-4A6C-9229-2F56EC6E85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8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0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87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11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97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37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8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65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59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27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95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8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27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0775D-C558-4A6C-9229-2F56EC6E857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01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034BC-8DEE-7B47-841D-308C791DE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910" y="0"/>
            <a:ext cx="11373113" cy="122509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C6E6F0-9EE8-0147-A481-8B599616F7C8}"/>
              </a:ext>
            </a:extLst>
          </p:cNvPr>
          <p:cNvSpPr/>
          <p:nvPr userDrawn="1"/>
        </p:nvSpPr>
        <p:spPr>
          <a:xfrm>
            <a:off x="12372527" y="0"/>
            <a:ext cx="3885061" cy="12201831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43E1AD-F66C-894D-8002-3AAC525D5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7430" y="0"/>
            <a:ext cx="3132430" cy="3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E98F2-0225-4347-9F42-78628D37D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59058" y="3026419"/>
            <a:ext cx="7943018" cy="10750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9C96A-0F82-3C4A-B425-4F9E9C30E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853" y="-466165"/>
            <a:ext cx="3130313" cy="3275534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BDC198F-5E97-4C4D-A4C0-9F343DDD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6118" y="0"/>
            <a:ext cx="7651470" cy="12193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544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D9D17-C60B-0D4C-A97B-49847B0EB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16662" y="8480612"/>
            <a:ext cx="3132430" cy="32777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BAE680-4D19-5546-A660-BE9D4AD786A5}"/>
              </a:ext>
            </a:extLst>
          </p:cNvPr>
          <p:cNvSpPr/>
          <p:nvPr userDrawn="1"/>
        </p:nvSpPr>
        <p:spPr>
          <a:xfrm>
            <a:off x="9000565" y="0"/>
            <a:ext cx="7291758" cy="8785411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B3BFEEF-69CC-E048-A3E1-5BE8511FD0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00565" cy="87854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D4629-40B6-AF41-A4EE-05578407CDF6}"/>
              </a:ext>
            </a:extLst>
          </p:cNvPr>
          <p:cNvSpPr/>
          <p:nvPr userDrawn="1"/>
        </p:nvSpPr>
        <p:spPr>
          <a:xfrm>
            <a:off x="0" y="1"/>
            <a:ext cx="8936893" cy="1218705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D6ECA-9E18-CF46-BAD7-F1286568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960016" y="-485116"/>
            <a:ext cx="8278325" cy="11288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0F1AB-DC17-6043-8562-DF59DD200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054" y="8988258"/>
            <a:ext cx="2838261" cy="29699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F1C09-D7AE-344D-A3F6-C38AE1E3E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6893" y="6531"/>
            <a:ext cx="7324785" cy="797205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43A49-A712-EC48-AB8F-EF1F0710E544}"/>
              </a:ext>
            </a:extLst>
          </p:cNvPr>
          <p:cNvSpPr/>
          <p:nvPr userDrawn="1"/>
        </p:nvSpPr>
        <p:spPr>
          <a:xfrm>
            <a:off x="0" y="0"/>
            <a:ext cx="16257588" cy="8670471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45DE4-C059-CE46-9BAA-BE354A305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3021763" y="-304158"/>
            <a:ext cx="11242118" cy="13274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A9FFC-0122-0E41-B3F0-A8248C407F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054" y="8988258"/>
            <a:ext cx="2838261" cy="29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20DB-F6CF-B649-83DE-B70E0A5F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322984" y="-127011"/>
            <a:ext cx="11611915" cy="12508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E3F51-408F-AC4C-A991-7BCC1D1A70D8}"/>
              </a:ext>
            </a:extLst>
          </p:cNvPr>
          <p:cNvSpPr/>
          <p:nvPr userDrawn="1"/>
        </p:nvSpPr>
        <p:spPr>
          <a:xfrm>
            <a:off x="12355878" y="0"/>
            <a:ext cx="3901710" cy="12254121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21AA9-00B0-6F4C-8D62-3FBD92990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7430" y="0"/>
            <a:ext cx="3132430" cy="3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79730-D198-1943-B0FF-F638CF8CA3BA}"/>
              </a:ext>
            </a:extLst>
          </p:cNvPr>
          <p:cNvSpPr/>
          <p:nvPr userDrawn="1"/>
        </p:nvSpPr>
        <p:spPr>
          <a:xfrm rot="5400000">
            <a:off x="7482679" y="3418684"/>
            <a:ext cx="1292228" cy="16257588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EB7E903-3709-944C-91E1-E9831783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8989" y="11010506"/>
            <a:ext cx="916507" cy="1073944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D8D3D-880E-4C45-A7E3-8FA230E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982357" cy="236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F6F52D-569D-134B-9AEC-AF17DF9F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246438"/>
            <a:ext cx="13982357" cy="734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1F73B-4427-944F-B2BE-413A8DF84E95}"/>
              </a:ext>
            </a:extLst>
          </p:cNvPr>
          <p:cNvSpPr/>
          <p:nvPr userDrawn="1"/>
        </p:nvSpPr>
        <p:spPr>
          <a:xfrm rot="5400000">
            <a:off x="9547222" y="5483227"/>
            <a:ext cx="12193592" cy="1227137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7058DBF-3D77-3449-9BB7-639E9EE07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08989" y="11010506"/>
            <a:ext cx="916507" cy="10739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368A73-B936-7C4A-8E53-69E93AF8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2357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74B4E9-603E-0D4E-B0CA-24D4E9C4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246438"/>
            <a:ext cx="13302735" cy="773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649199"/>
            <a:ext cx="14022170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3245978"/>
            <a:ext cx="14022170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11301652"/>
            <a:ext cx="3657957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900A-A55C-A248-A553-4BD081CAD55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11301652"/>
            <a:ext cx="5486936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11301652"/>
            <a:ext cx="3657957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BC8E-5247-604D-B3E6-D31F7822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625803" rtl="0" eaLnBrk="1" latinLnBrk="0" hangingPunct="1">
        <a:lnSpc>
          <a:spcPct val="90000"/>
        </a:lnSpc>
        <a:spcBef>
          <a:spcPct val="0"/>
        </a:spcBef>
        <a:buNone/>
        <a:defRPr sz="78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51" indent="-406451" algn="l" defTabSz="1625803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35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5156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057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959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860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76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66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02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0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05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06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08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41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311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21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c.standen@unsw.edu.a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1D48C-DAE1-8241-82B5-CE31989F0348}"/>
              </a:ext>
            </a:extLst>
          </p:cNvPr>
          <p:cNvSpPr txBox="1"/>
          <p:nvPr/>
        </p:nvSpPr>
        <p:spPr>
          <a:xfrm>
            <a:off x="326572" y="3422319"/>
            <a:ext cx="14747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UNSW Centre for Primary Health Care and Equity Annual Forum 2020</a:t>
            </a:r>
          </a:p>
          <a:p>
            <a:endParaRPr lang="en-AU" sz="6600" dirty="0">
              <a:latin typeface="Arial" panose="020B0604020202020204" pitchFamily="34" charset="0"/>
              <a:ea typeface="Roboto Mono" pitchFamily="2" charset="0"/>
              <a:cs typeface="Arial" panose="020B0604020202020204" pitchFamily="34" charset="0"/>
            </a:endParaRPr>
          </a:p>
          <a:p>
            <a:r>
              <a:rPr lang="en-AU" sz="6600" dirty="0">
                <a:latin typeface="Arial" panose="020B0604020202020204" pitchFamily="34" charset="0"/>
                <a:cs typeface="Arial" panose="020B0604020202020204" pitchFamily="34" charset="0"/>
              </a:rPr>
              <a:t>Health equity impacts of new bicycle transport infrastructure in Inner Sydney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56E90-D14A-474E-A491-516C745209C1}"/>
              </a:ext>
            </a:extLst>
          </p:cNvPr>
          <p:cNvSpPr txBox="1"/>
          <p:nvPr/>
        </p:nvSpPr>
        <p:spPr>
          <a:xfrm>
            <a:off x="7624916" y="8746604"/>
            <a:ext cx="8470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Christopher Standen</a:t>
            </a:r>
          </a:p>
          <a:p>
            <a:pPr algn="r"/>
            <a:r>
              <a:rPr lang="en-US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Research Fellow – Applied Urban Development</a:t>
            </a:r>
          </a:p>
          <a:p>
            <a:pPr algn="r"/>
            <a:r>
              <a:rPr lang="en-AU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Health Equity Research and Development Unit</a:t>
            </a:r>
          </a:p>
          <a:p>
            <a:pPr algn="r"/>
            <a:r>
              <a:rPr lang="en-AU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Part of the UNSW Research Centre for Primary Health Care and Equity</a:t>
            </a:r>
          </a:p>
          <a:p>
            <a:pPr algn="r"/>
            <a:r>
              <a:rPr lang="en-AU" dirty="0"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A Unit of Clinical Services Integration, Sydney Local Health District</a:t>
            </a:r>
          </a:p>
          <a:p>
            <a:pPr algn="r"/>
            <a:endParaRPr lang="en-AU" dirty="0">
              <a:latin typeface="Arial" panose="020B0604020202020204" pitchFamily="34" charset="0"/>
              <a:ea typeface="Roboto Mon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6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Physical activity increases for the two scenarios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7A33F-0912-4F37-9F74-12A0C8FD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28" y="2459343"/>
            <a:ext cx="9906278" cy="85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Physical activity increases – by gender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171BA-0B05-451F-A1FD-ED7265E6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56" y="2436628"/>
            <a:ext cx="9850621" cy="89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Physical activity increases – by household income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418F4-FC66-4DB8-BCD9-09F212F1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83" y="2475462"/>
            <a:ext cx="9691821" cy="88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Physical activity increases – by vehicle ownership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BAF64-A0C5-4802-AA14-62F8052F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40" y="2540523"/>
            <a:ext cx="9943748" cy="87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Conclusions/recommendations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52B4-6470-4D48-8B74-27363B5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92476"/>
            <a:ext cx="13302735" cy="8489849"/>
          </a:xfrm>
        </p:spPr>
        <p:txBody>
          <a:bodyPr>
            <a:normAutofit/>
          </a:bodyPr>
          <a:lstStyle/>
          <a:p>
            <a:r>
              <a:rPr lang="en-AU" sz="3600" dirty="0"/>
              <a:t>For optimal health and equity outcomes, cycling networks need to be connected.</a:t>
            </a:r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</p:txBody>
      </p:sp>
      <p:pic>
        <p:nvPicPr>
          <p:cNvPr id="5" name="Picture 6" descr="Platz für Wien on Twitter: &quot;Wenn wir U-Bahnen bauen würden wie Radwege,  sähe der Netzplan wohl so aus. Wie würdet ihr dann von A nach B kommen?  Wohl eher nicht mit der">
            <a:extLst>
              <a:ext uri="{FF2B5EF4-FFF2-40B4-BE49-F238E27FC236}">
                <a16:creationId xmlns:a16="http://schemas.microsoft.com/office/drawing/2014/main" id="{63C76D54-040F-4E06-AE10-C0EBAFCA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7" y="4216809"/>
            <a:ext cx="13486078" cy="67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Conclusions/recommendations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52B4-6470-4D48-8B74-27363B5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92476"/>
            <a:ext cx="6294877" cy="8489849"/>
          </a:xfrm>
        </p:spPr>
        <p:txBody>
          <a:bodyPr>
            <a:normAutofit/>
          </a:bodyPr>
          <a:lstStyle/>
          <a:p>
            <a:r>
              <a:rPr lang="en-AU" sz="3600" dirty="0"/>
              <a:t>Equity-focused health impact assessment for major transport projects and strategies.</a:t>
            </a:r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4D295-0157-4B2C-BD6F-50353912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94" y="2751187"/>
            <a:ext cx="5600700" cy="79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14C8-E0F0-4D6F-998D-5F4D75AA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Christopher Standen</a:t>
            </a:r>
          </a:p>
          <a:p>
            <a:pPr marL="0" indent="0">
              <a:buNone/>
            </a:pPr>
            <a:r>
              <a:rPr lang="en-AU" dirty="0"/>
              <a:t>Research Fellow – Applied Urban Development</a:t>
            </a:r>
          </a:p>
          <a:p>
            <a:pPr marL="0" indent="0">
              <a:buNone/>
            </a:pPr>
            <a:r>
              <a:rPr lang="en-AU" dirty="0"/>
              <a:t>Health Equity Research and Development Unit</a:t>
            </a:r>
          </a:p>
          <a:p>
            <a:pPr marL="0" indent="0">
              <a:buNone/>
            </a:pPr>
            <a:r>
              <a:rPr lang="en-AU" dirty="0"/>
              <a:t>Part of the UNSW Research Centre for Primary Health Care and Equity</a:t>
            </a:r>
          </a:p>
          <a:p>
            <a:pPr marL="0" indent="0">
              <a:buNone/>
            </a:pPr>
            <a:r>
              <a:rPr lang="en-AU" dirty="0"/>
              <a:t>A Unit of Clinical Services Integration, Sydney Local Health District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c.standen@unsw.edu.au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:    @multimodalism</a:t>
            </a: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A61804BC-0A7D-4A58-B0AD-30355A3B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56" y="10465122"/>
            <a:ext cx="332580" cy="332580"/>
          </a:xfrm>
          <a:prstGeom prst="rect">
            <a:avLst/>
          </a:prstGeom>
        </p:spPr>
      </p:pic>
      <p:pic>
        <p:nvPicPr>
          <p:cNvPr id="1034" name="Picture 10" descr="Changing Lanes One Year On – Sully Blogs!">
            <a:extLst>
              <a:ext uri="{FF2B5EF4-FFF2-40B4-BE49-F238E27FC236}">
                <a16:creationId xmlns:a16="http://schemas.microsoft.com/office/drawing/2014/main" id="{47EC303C-B28B-4C78-AFD6-E3AA40C6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79379"/>
            <a:ext cx="8493328" cy="56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AU" dirty="0"/>
              <a:t>Health and well-being benefits of bicycle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52B4-6470-4D48-8B74-27363B5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92476"/>
            <a:ext cx="13302735" cy="8489849"/>
          </a:xfrm>
        </p:spPr>
        <p:txBody>
          <a:bodyPr>
            <a:normAutofit/>
          </a:bodyPr>
          <a:lstStyle/>
          <a:p>
            <a:r>
              <a:rPr lang="en-AU" sz="4000" dirty="0"/>
              <a:t>Physical activity</a:t>
            </a:r>
          </a:p>
          <a:p>
            <a:r>
              <a:rPr lang="en-AU" sz="4000" dirty="0"/>
              <a:t>Stress relief</a:t>
            </a:r>
          </a:p>
          <a:p>
            <a:r>
              <a:rPr lang="en-AU" sz="4000" dirty="0"/>
              <a:t>Access to health care, services, social opportunities</a:t>
            </a:r>
          </a:p>
          <a:p>
            <a:r>
              <a:rPr lang="en-AU" sz="4000" dirty="0"/>
              <a:t>Physical distancing</a:t>
            </a:r>
          </a:p>
          <a:p>
            <a:r>
              <a:rPr lang="en-AU" sz="4000" dirty="0"/>
              <a:t>Independence and freedom</a:t>
            </a:r>
          </a:p>
          <a:p>
            <a:endParaRPr lang="en-AU" sz="4400" dirty="0"/>
          </a:p>
        </p:txBody>
      </p:sp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D6AECFA0-E496-41A6-AD40-F8F48A82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0" y="7253198"/>
            <a:ext cx="6536283" cy="3921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EBA5B-3751-486B-A277-0456FF663243}"/>
              </a:ext>
            </a:extLst>
          </p:cNvPr>
          <p:cNvSpPr txBox="1"/>
          <p:nvPr/>
        </p:nvSpPr>
        <p:spPr>
          <a:xfrm>
            <a:off x="1298916" y="11217686"/>
            <a:ext cx="580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Photograph: Corbis </a:t>
            </a:r>
          </a:p>
        </p:txBody>
      </p:sp>
      <p:pic>
        <p:nvPicPr>
          <p:cNvPr id="8" name="Content Placeholder 4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B43C1C9B-05C7-414B-8E4F-3CBBFA756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514" y="7253198"/>
            <a:ext cx="6470921" cy="3921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B59B7-0C33-46C8-A5A9-651395C04447}"/>
              </a:ext>
            </a:extLst>
          </p:cNvPr>
          <p:cNvSpPr txBox="1"/>
          <p:nvPr/>
        </p:nvSpPr>
        <p:spPr>
          <a:xfrm>
            <a:off x="7102106" y="11197723"/>
            <a:ext cx="765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Photograph: Deutsche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Fernsehlotterie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/Jan Ehlers </a:t>
            </a:r>
          </a:p>
        </p:txBody>
      </p:sp>
    </p:spTree>
    <p:extLst>
      <p:ext uri="{BB962C8B-B14F-4D97-AF65-F5344CB8AC3E}">
        <p14:creationId xmlns:p14="http://schemas.microsoft.com/office/powerpoint/2010/main" val="297100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A7B853-0A5B-489F-A57B-38B23B5B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9" b="3251"/>
          <a:stretch/>
        </p:blipFill>
        <p:spPr bwMode="auto">
          <a:xfrm>
            <a:off x="3094640" y="754514"/>
            <a:ext cx="9445738" cy="98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C34715-45C9-4090-9C70-3DDF32A60FA7}"/>
              </a:ext>
            </a:extLst>
          </p:cNvPr>
          <p:cNvSpPr txBox="1"/>
          <p:nvPr/>
        </p:nvSpPr>
        <p:spPr>
          <a:xfrm>
            <a:off x="4915914" y="10661738"/>
            <a:ext cx="580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Photograph: State Library of NSW </a:t>
            </a:r>
          </a:p>
        </p:txBody>
      </p:sp>
    </p:spTree>
    <p:extLst>
      <p:ext uri="{BB962C8B-B14F-4D97-AF65-F5344CB8AC3E}">
        <p14:creationId xmlns:p14="http://schemas.microsoft.com/office/powerpoint/2010/main" val="187602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A2CCB-E1B5-47F6-8DA3-BA214F841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948" y="2249659"/>
            <a:ext cx="13678703" cy="76942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E3078-95DF-4889-B411-EC79743029C9}"/>
              </a:ext>
            </a:extLst>
          </p:cNvPr>
          <p:cNvSpPr txBox="1"/>
          <p:nvPr/>
        </p:nvSpPr>
        <p:spPr>
          <a:xfrm>
            <a:off x="4842704" y="9984533"/>
            <a:ext cx="580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Photograph: Paul Jeffers </a:t>
            </a:r>
          </a:p>
        </p:txBody>
      </p:sp>
    </p:spTree>
    <p:extLst>
      <p:ext uri="{BB962C8B-B14F-4D97-AF65-F5344CB8AC3E}">
        <p14:creationId xmlns:p14="http://schemas.microsoft.com/office/powerpoint/2010/main" val="59713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81E0F6-6B80-4F3A-BF0C-FD19ED521B60}"/>
              </a:ext>
            </a:extLst>
          </p:cNvPr>
          <p:cNvSpPr txBox="1"/>
          <p:nvPr/>
        </p:nvSpPr>
        <p:spPr>
          <a:xfrm>
            <a:off x="3951390" y="10061426"/>
            <a:ext cx="765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Photograph: Sydney Cycleways</a:t>
            </a:r>
          </a:p>
        </p:txBody>
      </p:sp>
      <p:pic>
        <p:nvPicPr>
          <p:cNvPr id="2050" name="Picture 2" descr="The College Street Cycleway - Sydney CBD">
            <a:extLst>
              <a:ext uri="{FF2B5EF4-FFF2-40B4-BE49-F238E27FC236}">
                <a16:creationId xmlns:a16="http://schemas.microsoft.com/office/drawing/2014/main" id="{250B7622-EB83-43C8-9A1C-208678CEE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r="29193"/>
          <a:stretch/>
        </p:blipFill>
        <p:spPr bwMode="auto">
          <a:xfrm>
            <a:off x="2220652" y="1098518"/>
            <a:ext cx="11115891" cy="88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7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7E487E86-3D34-40E3-B617-79139A32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87" y="1056594"/>
            <a:ext cx="12163647" cy="91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566284-5570-4CE8-A01B-3E4088495551}"/>
              </a:ext>
            </a:extLst>
          </p:cNvPr>
          <p:cNvSpPr txBox="1"/>
          <p:nvPr/>
        </p:nvSpPr>
        <p:spPr>
          <a:xfrm>
            <a:off x="4068122" y="10364315"/>
            <a:ext cx="765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Photograph: Sydney Cycleways</a:t>
            </a:r>
          </a:p>
        </p:txBody>
      </p:sp>
    </p:spTree>
    <p:extLst>
      <p:ext uri="{BB962C8B-B14F-4D97-AF65-F5344CB8AC3E}">
        <p14:creationId xmlns:p14="http://schemas.microsoft.com/office/powerpoint/2010/main" val="71430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Equity framework for transport policies</a:t>
            </a:r>
            <a:br>
              <a:rPr lang="en-US" dirty="0"/>
            </a:br>
            <a:r>
              <a:rPr lang="en-US" dirty="0"/>
              <a:t>(Lee at al., 2017)</a:t>
            </a:r>
            <a:endParaRPr lang="en-A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C0A8F88-97F1-480E-8E0B-AFC87C3F5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174820"/>
              </p:ext>
            </p:extLst>
          </p:nvPr>
        </p:nvGraphicFramePr>
        <p:xfrm>
          <a:off x="1892473" y="2477711"/>
          <a:ext cx="11687339" cy="843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28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AU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52B4-6470-4D48-8B74-27363B5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92477"/>
            <a:ext cx="13302735" cy="2624646"/>
          </a:xfrm>
        </p:spPr>
        <p:txBody>
          <a:bodyPr>
            <a:normAutofit/>
          </a:bodyPr>
          <a:lstStyle/>
          <a:p>
            <a:r>
              <a:rPr lang="en-AU" sz="4400" dirty="0"/>
              <a:t>How does new bicycle infrastructure affect physical activity, for different population groups?</a:t>
            </a:r>
          </a:p>
          <a:p>
            <a:r>
              <a:rPr lang="en-AU" sz="4400" dirty="0"/>
              <a:t>Two scenarios: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1D4A1-F4BE-4EC0-B903-B1C0460DF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78" y="5395049"/>
            <a:ext cx="5098678" cy="6130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F6CC6-9143-48E3-8443-3E4A2DA8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88" y="5412090"/>
            <a:ext cx="5098677" cy="61149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3B8D1E-1B35-4417-8076-9DD288452767}"/>
              </a:ext>
            </a:extLst>
          </p:cNvPr>
          <p:cNvSpPr txBox="1">
            <a:spLocks/>
          </p:cNvSpPr>
          <p:nvPr/>
        </p:nvSpPr>
        <p:spPr>
          <a:xfrm>
            <a:off x="743475" y="4826500"/>
            <a:ext cx="7702537" cy="154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AU" sz="4000" dirty="0"/>
              <a:t>1. Single bicycle path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7F6B5A-AF31-452F-ACE5-3EE06687F362}"/>
              </a:ext>
            </a:extLst>
          </p:cNvPr>
          <p:cNvSpPr txBox="1">
            <a:spLocks/>
          </p:cNvSpPr>
          <p:nvPr/>
        </p:nvSpPr>
        <p:spPr>
          <a:xfrm>
            <a:off x="6908959" y="4826500"/>
            <a:ext cx="7702537" cy="836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AU" sz="4000" dirty="0"/>
              <a:t>2. Complete cycling network</a:t>
            </a:r>
          </a:p>
        </p:txBody>
      </p:sp>
    </p:spTree>
    <p:extLst>
      <p:ext uri="{BB962C8B-B14F-4D97-AF65-F5344CB8AC3E}">
        <p14:creationId xmlns:p14="http://schemas.microsoft.com/office/powerpoint/2010/main" val="275145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AB55-07A0-4653-A12E-8027117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3302735" cy="1548221"/>
          </a:xfrm>
        </p:spPr>
        <p:txBody>
          <a:bodyPr>
            <a:normAutofit/>
          </a:bodyPr>
          <a:lstStyle/>
          <a:p>
            <a:r>
              <a:rPr lang="en-US" dirty="0"/>
              <a:t>Method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52B4-6470-4D48-8B74-27363B5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92476"/>
            <a:ext cx="13302735" cy="8489849"/>
          </a:xfrm>
        </p:spPr>
        <p:txBody>
          <a:bodyPr>
            <a:normAutofit lnSpcReduction="10000"/>
          </a:bodyPr>
          <a:lstStyle/>
          <a:p>
            <a:r>
              <a:rPr lang="en-AU" sz="4000" dirty="0"/>
              <a:t>Travel demand forecasting model built using ArcGIS with OpenStreetMap network data</a:t>
            </a:r>
          </a:p>
          <a:p>
            <a:endParaRPr lang="en-AU" sz="4000" dirty="0"/>
          </a:p>
          <a:p>
            <a:r>
              <a:rPr lang="en-AU" sz="4000" dirty="0"/>
              <a:t>Baseline travel behaviour data from n=600 residents aged 18-55</a:t>
            </a:r>
          </a:p>
          <a:p>
            <a:endParaRPr lang="en-AU" sz="4000" dirty="0"/>
          </a:p>
          <a:p>
            <a:r>
              <a:rPr lang="en-AU" sz="4000" dirty="0"/>
              <a:t>Forecast changes</a:t>
            </a:r>
          </a:p>
          <a:p>
            <a:pPr lvl="1"/>
            <a:r>
              <a:rPr lang="en-AU" sz="3600" dirty="0"/>
              <a:t>Changes in annual hours spent cycling for transport</a:t>
            </a:r>
          </a:p>
          <a:p>
            <a:pPr lvl="1"/>
            <a:r>
              <a:rPr lang="en-AU" sz="3600" dirty="0"/>
              <a:t>Changes in annual hours spent walking for transport</a:t>
            </a:r>
          </a:p>
          <a:p>
            <a:endParaRPr lang="en-AU" sz="4000" dirty="0"/>
          </a:p>
          <a:p>
            <a:r>
              <a:rPr lang="en-AU" sz="4000" dirty="0"/>
              <a:t>Forecasts aggregated by</a:t>
            </a:r>
          </a:p>
          <a:p>
            <a:pPr lvl="1"/>
            <a:r>
              <a:rPr lang="en-AU" sz="3600" dirty="0"/>
              <a:t>Gender</a:t>
            </a:r>
          </a:p>
          <a:p>
            <a:pPr lvl="1"/>
            <a:r>
              <a:rPr lang="en-AU" sz="3600" dirty="0"/>
              <a:t>Household income</a:t>
            </a:r>
          </a:p>
          <a:p>
            <a:pPr lvl="1"/>
            <a:r>
              <a:rPr lang="en-AU" sz="3600" dirty="0"/>
              <a:t>Vehicle ownership </a:t>
            </a:r>
          </a:p>
        </p:txBody>
      </p:sp>
    </p:spTree>
    <p:extLst>
      <p:ext uri="{BB962C8B-B14F-4D97-AF65-F5344CB8AC3E}">
        <p14:creationId xmlns:p14="http://schemas.microsoft.com/office/powerpoint/2010/main" val="272275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" id="{9D461205-93E1-D44A-AF98-5FA08A819C71}" vid="{2E8C16D2-A0C2-F84E-B738-3B0AC58EA63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" id="{9D461205-93E1-D44A-AF98-5FA08A819C71}" vid="{4605B0C8-9491-0D46-BFAF-DC71AC9A5E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60F3DF0D7EC4EB2B54E7B4BA89595" ma:contentTypeVersion="9" ma:contentTypeDescription="Create a new document." ma:contentTypeScope="" ma:versionID="e811efe6f55aeba69e24bbf16ea3c3c3">
  <xsd:schema xmlns:xsd="http://www.w3.org/2001/XMLSchema" xmlns:xs="http://www.w3.org/2001/XMLSchema" xmlns:p="http://schemas.microsoft.com/office/2006/metadata/properties" xmlns:ns2="7bda426c-ce87-4e30-b0b7-bd53851ebe65" targetNamespace="http://schemas.microsoft.com/office/2006/metadata/properties" ma:root="true" ma:fieldsID="0543b328d1bd7e8813707c2b5627ebdb" ns2:_="">
    <xsd:import namespace="7bda426c-ce87-4e30-b0b7-bd53851eb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426c-ce87-4e30-b0b7-bd53851eb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3FB9C5-1EF1-4ADE-BBB2-B707802C2CD5}"/>
</file>

<file path=customXml/itemProps2.xml><?xml version="1.0" encoding="utf-8"?>
<ds:datastoreItem xmlns:ds="http://schemas.openxmlformats.org/officeDocument/2006/customXml" ds:itemID="{24C6EBD6-F750-46F7-8899-97CAAC15E46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3321b5b-0673-4bd6-8e6d-596ed03840d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b4d52ec-8309-499a-8b67-ea65fbe35f8e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4571ED-2D42-4965-97F3-0072DC6EEF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327</Words>
  <Application>Microsoft Office PowerPoint</Application>
  <PresentationFormat>Custom</PresentationFormat>
  <Paragraphs>84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PowerPoint Presentation</vt:lpstr>
      <vt:lpstr>Health and well-being benefits of bicycle transport</vt:lpstr>
      <vt:lpstr>PowerPoint Presentation</vt:lpstr>
      <vt:lpstr>PowerPoint Presentation</vt:lpstr>
      <vt:lpstr>PowerPoint Presentation</vt:lpstr>
      <vt:lpstr>PowerPoint Presentation</vt:lpstr>
      <vt:lpstr>Equity framework for transport policies (Lee at al., 2017)</vt:lpstr>
      <vt:lpstr>Research question</vt:lpstr>
      <vt:lpstr>Method</vt:lpstr>
      <vt:lpstr>Physical activity increases for the two scenarios</vt:lpstr>
      <vt:lpstr>Physical activity increases – by gender</vt:lpstr>
      <vt:lpstr>Physical activity increases – by household income</vt:lpstr>
      <vt:lpstr>Physical activity increases – by vehicle ownership</vt:lpstr>
      <vt:lpstr>Conclusions/recommendations</vt:lpstr>
      <vt:lpstr>Conclusions/recommendations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Standen</dc:creator>
  <cp:lastModifiedBy>Christopher Standen</cp:lastModifiedBy>
  <cp:revision>1</cp:revision>
  <dcterms:created xsi:type="dcterms:W3CDTF">2020-09-08T02:10:02Z</dcterms:created>
  <dcterms:modified xsi:type="dcterms:W3CDTF">2020-09-10T02:41:52Z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0x010100AD360F3DF0D7EC4EB2B54E7B4BA89595</vt:lpwstr>
  </property>
</Properties>
</file>