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637" r:id="rId3"/>
    <p:sldId id="276" r:id="rId4"/>
    <p:sldId id="633" r:id="rId5"/>
    <p:sldId id="258" r:id="rId6"/>
    <p:sldId id="259" r:id="rId7"/>
    <p:sldId id="260" r:id="rId8"/>
    <p:sldId id="261" r:id="rId9"/>
    <p:sldId id="325" r:id="rId10"/>
    <p:sldId id="624" r:id="rId11"/>
    <p:sldId id="621" r:id="rId12"/>
    <p:sldId id="629" r:id="rId13"/>
    <p:sldId id="630" r:id="rId14"/>
    <p:sldId id="279" r:id="rId15"/>
    <p:sldId id="622" r:id="rId16"/>
    <p:sldId id="636" r:id="rId17"/>
    <p:sldId id="281" r:id="rId18"/>
    <p:sldId id="286" r:id="rId19"/>
    <p:sldId id="283" r:id="rId20"/>
    <p:sldId id="284" r:id="rId21"/>
    <p:sldId id="287" r:id="rId22"/>
    <p:sldId id="623" r:id="rId23"/>
    <p:sldId id="632" r:id="rId24"/>
    <p:sldId id="631" r:id="rId25"/>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898" autoAdjust="0"/>
  </p:normalViewPr>
  <p:slideViewPr>
    <p:cSldViewPr snapToGrid="0">
      <p:cViewPr varScale="1">
        <p:scale>
          <a:sx n="90" d="100"/>
          <a:sy n="90" d="100"/>
        </p:scale>
        <p:origin x="1332"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eike\Desktop\GP%20Cancer\Cancer%20rat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eike\Desktop\GP%20Cancer\Cancer%20rat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33881399128603"/>
          <c:y val="4.5780114470039726E-2"/>
          <c:w val="0.64880590260906357"/>
          <c:h val="0.74995570415547697"/>
        </c:manualLayout>
      </c:layout>
      <c:lineChart>
        <c:grouping val="standard"/>
        <c:varyColors val="0"/>
        <c:ser>
          <c:idx val="0"/>
          <c:order val="0"/>
          <c:tx>
            <c:strRef>
              <c:f>Sheet2!$C$2</c:f>
              <c:strCache>
                <c:ptCount val="1"/>
                <c:pt idx="0">
                  <c:v>Breast Incidence</c:v>
                </c:pt>
              </c:strCache>
            </c:strRef>
          </c:tx>
          <c:spPr>
            <a:ln>
              <a:solidFill>
                <a:schemeClr val="accent2"/>
              </a:solidFill>
            </a:ln>
          </c:spPr>
          <c:marker>
            <c:symbol val="none"/>
          </c:marker>
          <c:cat>
            <c:numRef>
              <c:f>Sheet2!$B$3:$B$46</c:f>
              <c:numCache>
                <c:formatCode>General</c:formatCode>
                <c:ptCount val="44"/>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numCache>
            </c:numRef>
          </c:cat>
          <c:val>
            <c:numRef>
              <c:f>Sheet2!$C$3:$C$46</c:f>
              <c:numCache>
                <c:formatCode>General</c:formatCode>
                <c:ptCount val="44"/>
                <c:pt idx="14" formatCode="#,##0">
                  <c:v>43.778858145021147</c:v>
                </c:pt>
                <c:pt idx="15" formatCode="#,##0">
                  <c:v>43.464211556061514</c:v>
                </c:pt>
                <c:pt idx="16" formatCode="#,##0">
                  <c:v>44.905746780831556</c:v>
                </c:pt>
                <c:pt idx="17" formatCode="#,##0">
                  <c:v>45.330694188793764</c:v>
                </c:pt>
                <c:pt idx="18" formatCode="#,##0">
                  <c:v>45.732805515827437</c:v>
                </c:pt>
                <c:pt idx="19" formatCode="#,##0">
                  <c:v>48.715547009193322</c:v>
                </c:pt>
                <c:pt idx="20" formatCode="#,##0">
                  <c:v>47.789034083832625</c:v>
                </c:pt>
                <c:pt idx="21" formatCode="#,##0">
                  <c:v>49.843896061525243</c:v>
                </c:pt>
                <c:pt idx="22" formatCode="#,##0">
                  <c:v>50.591667084595201</c:v>
                </c:pt>
                <c:pt idx="23" formatCode="#,##0">
                  <c:v>53.296013493350991</c:v>
                </c:pt>
                <c:pt idx="24" formatCode="#,##0">
                  <c:v>51.832903733251612</c:v>
                </c:pt>
                <c:pt idx="25" formatCode="#,##0">
                  <c:v>55.589203721179331</c:v>
                </c:pt>
                <c:pt idx="26" formatCode="#,##0">
                  <c:v>60.276383034160865</c:v>
                </c:pt>
                <c:pt idx="27" formatCode="#,##0">
                  <c:v>61.015383680151679</c:v>
                </c:pt>
                <c:pt idx="28" formatCode="#,##0">
                  <c:v>57.799478460628301</c:v>
                </c:pt>
                <c:pt idx="29" formatCode="#,##0">
                  <c:v>58.889691030851445</c:v>
                </c:pt>
                <c:pt idx="30" formatCode="#,##0">
                  <c:v>60.535856724470605</c:v>
                </c:pt>
                <c:pt idx="31" formatCode="#,##0">
                  <c:v>58.547035532453584</c:v>
                </c:pt>
                <c:pt idx="32" formatCode="#,##0">
                  <c:v>61.03563577450705</c:v>
                </c:pt>
                <c:pt idx="33" formatCode="#,##0">
                  <c:v>61.837091806182393</c:v>
                </c:pt>
                <c:pt idx="34" formatCode="#,##0">
                  <c:v>61.640074672156594</c:v>
                </c:pt>
                <c:pt idx="35" formatCode="#,##0">
                  <c:v>59.327369884854654</c:v>
                </c:pt>
                <c:pt idx="36" formatCode="#,##0">
                  <c:v>59.83726351750083</c:v>
                </c:pt>
                <c:pt idx="37" formatCode="#,##0">
                  <c:v>58.779384115011517</c:v>
                </c:pt>
                <c:pt idx="38" formatCode="#,##0">
                  <c:v>59.492979632786628</c:v>
                </c:pt>
                <c:pt idx="39" formatCode="#,##0">
                  <c:v>57.821166225241747</c:v>
                </c:pt>
                <c:pt idx="40" formatCode="#,##0">
                  <c:v>60.892888449212968</c:v>
                </c:pt>
                <c:pt idx="41" formatCode="#,##0">
                  <c:v>59.963681019533531</c:v>
                </c:pt>
                <c:pt idx="42" formatCode="#,##0">
                  <c:v>60.784483914922411</c:v>
                </c:pt>
                <c:pt idx="43" formatCode="#,##0">
                  <c:v>60.163171784462527</c:v>
                </c:pt>
              </c:numCache>
            </c:numRef>
          </c:val>
          <c:smooth val="0"/>
          <c:extLst>
            <c:ext xmlns:c16="http://schemas.microsoft.com/office/drawing/2014/chart" uri="{C3380CC4-5D6E-409C-BE32-E72D297353CC}">
              <c16:uniqueId val="{00000000-E0AC-492B-875B-7AA4542A43E6}"/>
            </c:ext>
          </c:extLst>
        </c:ser>
        <c:ser>
          <c:idx val="1"/>
          <c:order val="1"/>
          <c:tx>
            <c:strRef>
              <c:f>Sheet2!$D$2</c:f>
              <c:strCache>
                <c:ptCount val="1"/>
                <c:pt idx="0">
                  <c:v>Colorectal Incidence</c:v>
                </c:pt>
              </c:strCache>
            </c:strRef>
          </c:tx>
          <c:spPr>
            <a:ln>
              <a:solidFill>
                <a:schemeClr val="tx2"/>
              </a:solidFill>
            </a:ln>
          </c:spPr>
          <c:marker>
            <c:symbol val="none"/>
          </c:marker>
          <c:cat>
            <c:numRef>
              <c:f>Sheet2!$B$3:$B$46</c:f>
              <c:numCache>
                <c:formatCode>General</c:formatCode>
                <c:ptCount val="44"/>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numCache>
            </c:numRef>
          </c:cat>
          <c:val>
            <c:numRef>
              <c:f>Sheet2!$D$3:$D$46</c:f>
              <c:numCache>
                <c:formatCode>General</c:formatCode>
                <c:ptCount val="44"/>
                <c:pt idx="14" formatCode="0">
                  <c:v>58.055661506783395</c:v>
                </c:pt>
                <c:pt idx="15" formatCode="0">
                  <c:v>57.973269687827745</c:v>
                </c:pt>
                <c:pt idx="16" formatCode="0">
                  <c:v>58.918162253361196</c:v>
                </c:pt>
                <c:pt idx="17" formatCode="0">
                  <c:v>61.539468820978044</c:v>
                </c:pt>
                <c:pt idx="18" formatCode="0">
                  <c:v>59.98388697939118</c:v>
                </c:pt>
                <c:pt idx="19" formatCode="0">
                  <c:v>59.99671150992112</c:v>
                </c:pt>
                <c:pt idx="20" formatCode="0">
                  <c:v>58.901109611529868</c:v>
                </c:pt>
                <c:pt idx="21" formatCode="0">
                  <c:v>61.049241270509746</c:v>
                </c:pt>
                <c:pt idx="22" formatCode="0">
                  <c:v>60.30462984325456</c:v>
                </c:pt>
                <c:pt idx="23" formatCode="0">
                  <c:v>63.660237951664293</c:v>
                </c:pt>
                <c:pt idx="24" formatCode="0">
                  <c:v>62.812880078729705</c:v>
                </c:pt>
                <c:pt idx="25" formatCode="0">
                  <c:v>62.507523745916387</c:v>
                </c:pt>
                <c:pt idx="26" formatCode="0">
                  <c:v>63.739977536395514</c:v>
                </c:pt>
                <c:pt idx="27" formatCode="0">
                  <c:v>63.810806277393759</c:v>
                </c:pt>
                <c:pt idx="28" formatCode="0">
                  <c:v>64.335975531584765</c:v>
                </c:pt>
                <c:pt idx="29" formatCode="0">
                  <c:v>64.116918178066612</c:v>
                </c:pt>
                <c:pt idx="30" formatCode="0">
                  <c:v>62.628798960424362</c:v>
                </c:pt>
                <c:pt idx="31" formatCode="0">
                  <c:v>63.986620810178536</c:v>
                </c:pt>
                <c:pt idx="32" formatCode="0">
                  <c:v>65.5216879159142</c:v>
                </c:pt>
                <c:pt idx="33" formatCode="0">
                  <c:v>65.909119830594477</c:v>
                </c:pt>
                <c:pt idx="34" formatCode="0">
                  <c:v>63.293410293276388</c:v>
                </c:pt>
                <c:pt idx="35" formatCode="0">
                  <c:v>62.43850134871515</c:v>
                </c:pt>
                <c:pt idx="36" formatCode="0">
                  <c:v>63.1947221782182</c:v>
                </c:pt>
                <c:pt idx="37" formatCode="0">
                  <c:v>62.211191106754278</c:v>
                </c:pt>
                <c:pt idx="38" formatCode="0">
                  <c:v>63.376952329403132</c:v>
                </c:pt>
                <c:pt idx="39" formatCode="0">
                  <c:v>64.508577764372859</c:v>
                </c:pt>
                <c:pt idx="40" formatCode="0">
                  <c:v>62.698575990238545</c:v>
                </c:pt>
                <c:pt idx="41" formatCode="0">
                  <c:v>60.960836712654334</c:v>
                </c:pt>
                <c:pt idx="42" formatCode="0">
                  <c:v>62.137720564454362</c:v>
                </c:pt>
                <c:pt idx="43" formatCode="0">
                  <c:v>61.452775952206473</c:v>
                </c:pt>
              </c:numCache>
            </c:numRef>
          </c:val>
          <c:smooth val="0"/>
          <c:extLst>
            <c:ext xmlns:c16="http://schemas.microsoft.com/office/drawing/2014/chart" uri="{C3380CC4-5D6E-409C-BE32-E72D297353CC}">
              <c16:uniqueId val="{00000001-E0AC-492B-875B-7AA4542A43E6}"/>
            </c:ext>
          </c:extLst>
        </c:ser>
        <c:dLbls>
          <c:showLegendKey val="0"/>
          <c:showVal val="0"/>
          <c:showCatName val="0"/>
          <c:showSerName val="0"/>
          <c:showPercent val="0"/>
          <c:showBubbleSize val="0"/>
        </c:dLbls>
        <c:smooth val="0"/>
        <c:axId val="89478656"/>
        <c:axId val="89480192"/>
      </c:lineChart>
      <c:catAx>
        <c:axId val="89478656"/>
        <c:scaling>
          <c:orientation val="minMax"/>
        </c:scaling>
        <c:delete val="1"/>
        <c:axPos val="b"/>
        <c:numFmt formatCode="General" sourceLinked="1"/>
        <c:majorTickMark val="out"/>
        <c:minorTickMark val="none"/>
        <c:tickLblPos val="nextTo"/>
        <c:crossAx val="89480192"/>
        <c:crosses val="autoZero"/>
        <c:auto val="1"/>
        <c:lblAlgn val="ctr"/>
        <c:lblOffset val="100"/>
        <c:tickLblSkip val="10"/>
        <c:noMultiLvlLbl val="0"/>
      </c:catAx>
      <c:valAx>
        <c:axId val="89480192"/>
        <c:scaling>
          <c:orientation val="minMax"/>
          <c:max val="70"/>
        </c:scaling>
        <c:delete val="1"/>
        <c:axPos val="l"/>
        <c:majorGridlines/>
        <c:numFmt formatCode="General" sourceLinked="1"/>
        <c:majorTickMark val="out"/>
        <c:minorTickMark val="none"/>
        <c:tickLblPos val="nextTo"/>
        <c:crossAx val="89478656"/>
        <c:crosses val="autoZero"/>
        <c:crossBetween val="between"/>
        <c:minorUnit val="1"/>
      </c:valAx>
      <c:spPr>
        <a:noFill/>
        <a:ln w="25400">
          <a:noFill/>
        </a:ln>
      </c:spPr>
    </c:plotArea>
    <c:legend>
      <c:legendPos val="r"/>
      <c:layout>
        <c:manualLayout>
          <c:xMode val="edge"/>
          <c:yMode val="edge"/>
          <c:x val="0.78334027900592718"/>
          <c:y val="9.82232817043317E-2"/>
          <c:w val="0.1953124334022858"/>
          <c:h val="0.33526255703389274"/>
        </c:manualLayout>
      </c:layout>
      <c:overlay val="0"/>
    </c:legend>
    <c:plotVisOnly val="1"/>
    <c:dispBlanksAs val="gap"/>
    <c:showDLblsOverMax val="0"/>
  </c:chart>
  <c:txPr>
    <a:bodyPr/>
    <a:lstStyle/>
    <a:p>
      <a:pPr>
        <a:defRPr sz="1800">
          <a:latin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33881399128603"/>
          <c:y val="4.5780114470039726E-2"/>
          <c:w val="0.64880590260906357"/>
          <c:h val="0.74995570415547697"/>
        </c:manualLayout>
      </c:layout>
      <c:lineChart>
        <c:grouping val="standard"/>
        <c:varyColors val="0"/>
        <c:ser>
          <c:idx val="2"/>
          <c:order val="0"/>
          <c:tx>
            <c:strRef>
              <c:f>Sheet2!$E$2</c:f>
              <c:strCache>
                <c:ptCount val="1"/>
                <c:pt idx="0">
                  <c:v>Breast Mortality</c:v>
                </c:pt>
              </c:strCache>
            </c:strRef>
          </c:tx>
          <c:spPr>
            <a:ln>
              <a:solidFill>
                <a:schemeClr val="accent2"/>
              </a:solidFill>
              <a:prstDash val="dash"/>
            </a:ln>
          </c:spPr>
          <c:marker>
            <c:symbol val="none"/>
          </c:marker>
          <c:cat>
            <c:numRef>
              <c:f>Sheet2!$B$3:$B$46</c:f>
              <c:numCache>
                <c:formatCode>General</c:formatCode>
                <c:ptCount val="44"/>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numCache>
            </c:numRef>
          </c:cat>
          <c:val>
            <c:numRef>
              <c:f>Sheet2!$E$3:$E$46</c:f>
              <c:numCache>
                <c:formatCode>#,##0</c:formatCode>
                <c:ptCount val="44"/>
                <c:pt idx="0">
                  <c:v>16.474039377528701</c:v>
                </c:pt>
                <c:pt idx="1">
                  <c:v>16.478808946229751</c:v>
                </c:pt>
                <c:pt idx="2">
                  <c:v>16.699096265205348</c:v>
                </c:pt>
                <c:pt idx="3">
                  <c:v>17.077991057405654</c:v>
                </c:pt>
                <c:pt idx="4">
                  <c:v>16.518470023524877</c:v>
                </c:pt>
                <c:pt idx="5">
                  <c:v>16.475204757829029</c:v>
                </c:pt>
                <c:pt idx="6">
                  <c:v>17.028073920735959</c:v>
                </c:pt>
                <c:pt idx="7">
                  <c:v>16.289471898502253</c:v>
                </c:pt>
                <c:pt idx="8">
                  <c:v>16.996806637291943</c:v>
                </c:pt>
                <c:pt idx="9">
                  <c:v>16.824722346327388</c:v>
                </c:pt>
                <c:pt idx="10">
                  <c:v>15.574844504621442</c:v>
                </c:pt>
                <c:pt idx="11">
                  <c:v>16.020652851696532</c:v>
                </c:pt>
                <c:pt idx="12">
                  <c:v>16.000715615736951</c:v>
                </c:pt>
                <c:pt idx="13">
                  <c:v>16.580750992234407</c:v>
                </c:pt>
                <c:pt idx="14">
                  <c:v>16.964924825480505</c:v>
                </c:pt>
                <c:pt idx="15">
                  <c:v>16.793091496935322</c:v>
                </c:pt>
                <c:pt idx="16">
                  <c:v>17.577039354710386</c:v>
                </c:pt>
                <c:pt idx="17">
                  <c:v>17.188441905098848</c:v>
                </c:pt>
                <c:pt idx="18">
                  <c:v>16.547842037256142</c:v>
                </c:pt>
                <c:pt idx="19">
                  <c:v>17.211693567504994</c:v>
                </c:pt>
                <c:pt idx="20">
                  <c:v>17.324141256210918</c:v>
                </c:pt>
                <c:pt idx="21">
                  <c:v>17.445803633428174</c:v>
                </c:pt>
                <c:pt idx="22">
                  <c:v>16.846509777446126</c:v>
                </c:pt>
                <c:pt idx="23">
                  <c:v>17.111200214047766</c:v>
                </c:pt>
                <c:pt idx="24">
                  <c:v>16.136227802747342</c:v>
                </c:pt>
                <c:pt idx="25">
                  <c:v>16.909138887726129</c:v>
                </c:pt>
                <c:pt idx="26">
                  <c:v>16.897879223228735</c:v>
                </c:pt>
                <c:pt idx="27">
                  <c:v>16.280699276033587</c:v>
                </c:pt>
                <c:pt idx="28">
                  <c:v>15.729260196522469</c:v>
                </c:pt>
                <c:pt idx="29">
                  <c:v>15.173850737867957</c:v>
                </c:pt>
                <c:pt idx="30">
                  <c:v>14.462870201422474</c:v>
                </c:pt>
                <c:pt idx="31">
                  <c:v>13.91069465252655</c:v>
                </c:pt>
                <c:pt idx="32">
                  <c:v>13.579052543925888</c:v>
                </c:pt>
                <c:pt idx="33">
                  <c:v>13.586553182338754</c:v>
                </c:pt>
                <c:pt idx="34">
                  <c:v>13.643401215743095</c:v>
                </c:pt>
                <c:pt idx="35">
                  <c:v>13.432021482023719</c:v>
                </c:pt>
                <c:pt idx="36">
                  <c:v>12.951673676695561</c:v>
                </c:pt>
                <c:pt idx="37">
                  <c:v>12.847576785232292</c:v>
                </c:pt>
                <c:pt idx="38">
                  <c:v>12.158623472553028</c:v>
                </c:pt>
                <c:pt idx="39">
                  <c:v>12.233285904658898</c:v>
                </c:pt>
                <c:pt idx="40">
                  <c:v>11.996468216630683</c:v>
                </c:pt>
                <c:pt idx="41">
                  <c:v>11.94414048625336</c:v>
                </c:pt>
                <c:pt idx="42">
                  <c:v>11.734962191512594</c:v>
                </c:pt>
                <c:pt idx="43">
                  <c:v>11.704998743459592</c:v>
                </c:pt>
              </c:numCache>
            </c:numRef>
          </c:val>
          <c:smooth val="0"/>
          <c:extLst>
            <c:ext xmlns:c16="http://schemas.microsoft.com/office/drawing/2014/chart" uri="{C3380CC4-5D6E-409C-BE32-E72D297353CC}">
              <c16:uniqueId val="{00000000-D564-4C76-A24D-17A5FB3EF100}"/>
            </c:ext>
          </c:extLst>
        </c:ser>
        <c:ser>
          <c:idx val="3"/>
          <c:order val="1"/>
          <c:tx>
            <c:strRef>
              <c:f>Sheet2!$F$2</c:f>
              <c:strCache>
                <c:ptCount val="1"/>
                <c:pt idx="0">
                  <c:v>Colorectal Mortality</c:v>
                </c:pt>
              </c:strCache>
            </c:strRef>
          </c:tx>
          <c:spPr>
            <a:ln>
              <a:solidFill>
                <a:schemeClr val="tx2"/>
              </a:solidFill>
              <a:prstDash val="sysDash"/>
            </a:ln>
          </c:spPr>
          <c:marker>
            <c:symbol val="none"/>
          </c:marker>
          <c:cat>
            <c:numRef>
              <c:f>Sheet2!$B$3:$B$46</c:f>
              <c:numCache>
                <c:formatCode>General</c:formatCode>
                <c:ptCount val="44"/>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numCache>
            </c:numRef>
          </c:cat>
          <c:val>
            <c:numRef>
              <c:f>Sheet2!$F$3:$F$46</c:f>
              <c:numCache>
                <c:formatCode>#,##0</c:formatCode>
                <c:ptCount val="44"/>
                <c:pt idx="0">
                  <c:v>31.132189245132121</c:v>
                </c:pt>
                <c:pt idx="1">
                  <c:v>31.872836995028102</c:v>
                </c:pt>
                <c:pt idx="2">
                  <c:v>31.552800618176413</c:v>
                </c:pt>
                <c:pt idx="3">
                  <c:v>30.604751149808454</c:v>
                </c:pt>
                <c:pt idx="4">
                  <c:v>30.998149302814973</c:v>
                </c:pt>
                <c:pt idx="5">
                  <c:v>31.805070016960538</c:v>
                </c:pt>
                <c:pt idx="6">
                  <c:v>31.932391106378795</c:v>
                </c:pt>
                <c:pt idx="7">
                  <c:v>32.233001070099199</c:v>
                </c:pt>
                <c:pt idx="8">
                  <c:v>32.120420916131408</c:v>
                </c:pt>
                <c:pt idx="9">
                  <c:v>31.067726399081142</c:v>
                </c:pt>
                <c:pt idx="10">
                  <c:v>32.224406282415529</c:v>
                </c:pt>
                <c:pt idx="11">
                  <c:v>31.07432707294053</c:v>
                </c:pt>
                <c:pt idx="12">
                  <c:v>30.992659836395603</c:v>
                </c:pt>
                <c:pt idx="13">
                  <c:v>31.681736561610233</c:v>
                </c:pt>
                <c:pt idx="14">
                  <c:v>31.539875999199381</c:v>
                </c:pt>
                <c:pt idx="15">
                  <c:v>31.656849755858385</c:v>
                </c:pt>
                <c:pt idx="16">
                  <c:v>30.513156071527607</c:v>
                </c:pt>
                <c:pt idx="17">
                  <c:v>31.682800847274901</c:v>
                </c:pt>
                <c:pt idx="18">
                  <c:v>31.204180831441334</c:v>
                </c:pt>
                <c:pt idx="19">
                  <c:v>31.251698854749165</c:v>
                </c:pt>
                <c:pt idx="20">
                  <c:v>30.027653600432203</c:v>
                </c:pt>
                <c:pt idx="21">
                  <c:v>29.467181911048009</c:v>
                </c:pt>
                <c:pt idx="22">
                  <c:v>28.416915909535639</c:v>
                </c:pt>
                <c:pt idx="23">
                  <c:v>28.187324798608927</c:v>
                </c:pt>
                <c:pt idx="24">
                  <c:v>28.077872894991476</c:v>
                </c:pt>
                <c:pt idx="25">
                  <c:v>28.460583155299361</c:v>
                </c:pt>
                <c:pt idx="26">
                  <c:v>28.809814075831927</c:v>
                </c:pt>
                <c:pt idx="27">
                  <c:v>27.410918546962446</c:v>
                </c:pt>
                <c:pt idx="28">
                  <c:v>27.21655877612541</c:v>
                </c:pt>
                <c:pt idx="29">
                  <c:v>26.89465884733491</c:v>
                </c:pt>
                <c:pt idx="30">
                  <c:v>25.982952740807132</c:v>
                </c:pt>
                <c:pt idx="31">
                  <c:v>24.908358966213548</c:v>
                </c:pt>
                <c:pt idx="32">
                  <c:v>24.923683330827014</c:v>
                </c:pt>
                <c:pt idx="33">
                  <c:v>24.307037944366297</c:v>
                </c:pt>
                <c:pt idx="34">
                  <c:v>22.949133334393206</c:v>
                </c:pt>
                <c:pt idx="35">
                  <c:v>21.605338488808933</c:v>
                </c:pt>
                <c:pt idx="36">
                  <c:v>19.683383462250507</c:v>
                </c:pt>
                <c:pt idx="37">
                  <c:v>19.639522148923628</c:v>
                </c:pt>
                <c:pt idx="38">
                  <c:v>17.494336372552556</c:v>
                </c:pt>
                <c:pt idx="39">
                  <c:v>18.344595903728234</c:v>
                </c:pt>
                <c:pt idx="40">
                  <c:v>17.256770302140918</c:v>
                </c:pt>
                <c:pt idx="41">
                  <c:v>16.98591668166042</c:v>
                </c:pt>
                <c:pt idx="42">
                  <c:v>16.330322042864363</c:v>
                </c:pt>
                <c:pt idx="43">
                  <c:v>15.889025581821352</c:v>
                </c:pt>
              </c:numCache>
            </c:numRef>
          </c:val>
          <c:smooth val="0"/>
          <c:extLst>
            <c:ext xmlns:c16="http://schemas.microsoft.com/office/drawing/2014/chart" uri="{C3380CC4-5D6E-409C-BE32-E72D297353CC}">
              <c16:uniqueId val="{00000001-D564-4C76-A24D-17A5FB3EF100}"/>
            </c:ext>
          </c:extLst>
        </c:ser>
        <c:dLbls>
          <c:showLegendKey val="0"/>
          <c:showVal val="0"/>
          <c:showCatName val="0"/>
          <c:showSerName val="0"/>
          <c:showPercent val="0"/>
          <c:showBubbleSize val="0"/>
        </c:dLbls>
        <c:smooth val="0"/>
        <c:axId val="89515136"/>
        <c:axId val="89517056"/>
      </c:lineChart>
      <c:catAx>
        <c:axId val="89515136"/>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nextTo"/>
        <c:crossAx val="89517056"/>
        <c:crosses val="autoZero"/>
        <c:auto val="1"/>
        <c:lblAlgn val="ctr"/>
        <c:lblOffset val="100"/>
        <c:tickLblSkip val="10"/>
        <c:noMultiLvlLbl val="0"/>
      </c:catAx>
      <c:valAx>
        <c:axId val="89517056"/>
        <c:scaling>
          <c:orientation val="minMax"/>
          <c:max val="70"/>
        </c:scaling>
        <c:delete val="0"/>
        <c:axPos val="l"/>
        <c:majorGridlines/>
        <c:title>
          <c:tx>
            <c:rich>
              <a:bodyPr rot="-5400000" vert="horz"/>
              <a:lstStyle/>
              <a:p>
                <a:pPr>
                  <a:defRPr/>
                </a:pPr>
                <a:r>
                  <a:rPr lang="en-US"/>
                  <a:t>Per 100,000 persons</a:t>
                </a:r>
              </a:p>
            </c:rich>
          </c:tx>
          <c:overlay val="0"/>
        </c:title>
        <c:numFmt formatCode="#,##0" sourceLinked="1"/>
        <c:majorTickMark val="out"/>
        <c:minorTickMark val="none"/>
        <c:tickLblPos val="nextTo"/>
        <c:crossAx val="89515136"/>
        <c:crosses val="autoZero"/>
        <c:crossBetween val="between"/>
        <c:minorUnit val="1"/>
      </c:valAx>
      <c:spPr>
        <a:noFill/>
        <a:ln w="25400">
          <a:noFill/>
        </a:ln>
      </c:spPr>
    </c:plotArea>
    <c:legend>
      <c:legendPos val="r"/>
      <c:layout>
        <c:manualLayout>
          <c:xMode val="edge"/>
          <c:yMode val="edge"/>
          <c:x val="0.7940139228018207"/>
          <c:y val="0.43575761696976206"/>
          <c:w val="0.17548995206705498"/>
          <c:h val="0.3474259565029173"/>
        </c:manualLayout>
      </c:layout>
      <c:overlay val="0"/>
    </c:legend>
    <c:plotVisOnly val="1"/>
    <c:dispBlanksAs val="gap"/>
    <c:showDLblsOverMax val="0"/>
  </c:chart>
  <c:txPr>
    <a:bodyPr/>
    <a:lstStyle/>
    <a:p>
      <a:pPr>
        <a:defRPr sz="1800">
          <a:latin typeface="+mn-lt"/>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5F4F94-79AD-4C11-9D30-6EF392B20E4C}"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AU"/>
        </a:p>
      </dgm:t>
    </dgm:pt>
    <dgm:pt modelId="{4C9E1A96-B86A-479C-A97E-BB2CDE0304A6}">
      <dgm:prSet phldrT="[Text]"/>
      <dgm:spPr>
        <a:solidFill>
          <a:srgbClr val="F90FA5"/>
        </a:solidFill>
      </dgm:spPr>
      <dgm:t>
        <a:bodyPr/>
        <a:lstStyle/>
        <a:p>
          <a:r>
            <a:rPr lang="en-AU" dirty="0"/>
            <a:t>LIFE</a:t>
          </a:r>
        </a:p>
      </dgm:t>
    </dgm:pt>
    <dgm:pt modelId="{EAF5CD23-AE95-45E5-BCF6-72B070301C7E}" type="parTrans" cxnId="{D4C59ADE-2077-49B9-A7BB-A51810D4ABCE}">
      <dgm:prSet/>
      <dgm:spPr/>
      <dgm:t>
        <a:bodyPr/>
        <a:lstStyle/>
        <a:p>
          <a:endParaRPr lang="en-AU"/>
        </a:p>
      </dgm:t>
    </dgm:pt>
    <dgm:pt modelId="{74F95CFA-DEDD-4F72-9A0F-0492C0149205}" type="sibTrans" cxnId="{D4C59ADE-2077-49B9-A7BB-A51810D4ABCE}">
      <dgm:prSet/>
      <dgm:spPr/>
      <dgm:t>
        <a:bodyPr/>
        <a:lstStyle/>
        <a:p>
          <a:endParaRPr lang="en-AU"/>
        </a:p>
      </dgm:t>
    </dgm:pt>
    <dgm:pt modelId="{B14D9735-24CE-491D-9AA6-3A02A7E51B60}">
      <dgm:prSet phldrT="[Text]"/>
      <dgm:spPr/>
      <dgm:t>
        <a:bodyPr/>
        <a:lstStyle/>
        <a:p>
          <a:r>
            <a:rPr lang="en-AU" dirty="0"/>
            <a:t>GP</a:t>
          </a:r>
        </a:p>
      </dgm:t>
    </dgm:pt>
    <dgm:pt modelId="{FA621D74-B4A8-4338-B3E4-E3CD11EF2C31}" type="parTrans" cxnId="{AB038A72-71F8-4106-B3DC-9BA58EA34F4B}">
      <dgm:prSet/>
      <dgm:spPr/>
      <dgm:t>
        <a:bodyPr/>
        <a:lstStyle/>
        <a:p>
          <a:endParaRPr lang="en-AU"/>
        </a:p>
      </dgm:t>
    </dgm:pt>
    <dgm:pt modelId="{F7F0C743-9BD7-46C3-ABF8-27C3A0FAFCC8}" type="sibTrans" cxnId="{AB038A72-71F8-4106-B3DC-9BA58EA34F4B}">
      <dgm:prSet/>
      <dgm:spPr/>
      <dgm:t>
        <a:bodyPr/>
        <a:lstStyle/>
        <a:p>
          <a:endParaRPr lang="en-AU"/>
        </a:p>
      </dgm:t>
    </dgm:pt>
    <dgm:pt modelId="{32344583-1361-49F8-BB84-4BBE6F827E44}">
      <dgm:prSet phldrT="[Text]"/>
      <dgm:spPr/>
      <dgm:t>
        <a:bodyPr/>
        <a:lstStyle/>
        <a:p>
          <a:r>
            <a:rPr lang="en-AU" dirty="0"/>
            <a:t>Hospital</a:t>
          </a:r>
        </a:p>
      </dgm:t>
    </dgm:pt>
    <dgm:pt modelId="{F0ABEE17-A8C2-413F-A870-79CBB34238C6}" type="parTrans" cxnId="{2D8DBD46-3C85-4566-8A04-05077AAC9246}">
      <dgm:prSet/>
      <dgm:spPr/>
      <dgm:t>
        <a:bodyPr/>
        <a:lstStyle/>
        <a:p>
          <a:endParaRPr lang="en-AU"/>
        </a:p>
      </dgm:t>
    </dgm:pt>
    <dgm:pt modelId="{D91ABA8A-4A49-4F6F-A005-6562F7A71108}" type="sibTrans" cxnId="{2D8DBD46-3C85-4566-8A04-05077AAC9246}">
      <dgm:prSet/>
      <dgm:spPr/>
      <dgm:t>
        <a:bodyPr/>
        <a:lstStyle/>
        <a:p>
          <a:endParaRPr lang="en-AU"/>
        </a:p>
      </dgm:t>
    </dgm:pt>
    <dgm:pt modelId="{47909202-ABC5-4789-B707-FA65BAD97CA0}" type="pres">
      <dgm:prSet presAssocID="{A35F4F94-79AD-4C11-9D30-6EF392B20E4C}" presName="Name0" presStyleCnt="0">
        <dgm:presLayoutVars>
          <dgm:chMax val="1"/>
          <dgm:chPref val="1"/>
        </dgm:presLayoutVars>
      </dgm:prSet>
      <dgm:spPr/>
    </dgm:pt>
    <dgm:pt modelId="{BB0B6890-4329-44E5-9615-725F24A7D235}" type="pres">
      <dgm:prSet presAssocID="{4C9E1A96-B86A-479C-A97E-BB2CDE0304A6}" presName="Parent" presStyleLbl="node0" presStyleIdx="0" presStyleCnt="1" custLinFactNeighborX="932" custLinFactNeighborY="-311">
        <dgm:presLayoutVars>
          <dgm:chMax val="5"/>
          <dgm:chPref val="5"/>
        </dgm:presLayoutVars>
      </dgm:prSet>
      <dgm:spPr/>
    </dgm:pt>
    <dgm:pt modelId="{95DC070F-C5D7-470D-A742-93FC22FA0648}" type="pres">
      <dgm:prSet presAssocID="{4C9E1A96-B86A-479C-A97E-BB2CDE0304A6}" presName="Accent1" presStyleLbl="node1" presStyleIdx="0" presStyleCnt="13"/>
      <dgm:spPr/>
    </dgm:pt>
    <dgm:pt modelId="{EF658AB9-9CED-4B3C-858A-C0663FBD633C}" type="pres">
      <dgm:prSet presAssocID="{4C9E1A96-B86A-479C-A97E-BB2CDE0304A6}" presName="Accent2" presStyleLbl="node1" presStyleIdx="1" presStyleCnt="13"/>
      <dgm:spPr/>
    </dgm:pt>
    <dgm:pt modelId="{9C4731C3-9EFA-4C14-9371-555010C76316}" type="pres">
      <dgm:prSet presAssocID="{4C9E1A96-B86A-479C-A97E-BB2CDE0304A6}" presName="Accent3" presStyleLbl="node1" presStyleIdx="2" presStyleCnt="13"/>
      <dgm:spPr/>
    </dgm:pt>
    <dgm:pt modelId="{64AD420A-453B-47D7-82E8-916B79E59F28}" type="pres">
      <dgm:prSet presAssocID="{4C9E1A96-B86A-479C-A97E-BB2CDE0304A6}" presName="Accent4" presStyleLbl="node1" presStyleIdx="3" presStyleCnt="13"/>
      <dgm:spPr/>
    </dgm:pt>
    <dgm:pt modelId="{76AD6E84-CC66-49E1-A3BB-BAB1FE04D021}" type="pres">
      <dgm:prSet presAssocID="{4C9E1A96-B86A-479C-A97E-BB2CDE0304A6}" presName="Accent5" presStyleLbl="node1" presStyleIdx="4" presStyleCnt="13"/>
      <dgm:spPr/>
    </dgm:pt>
    <dgm:pt modelId="{5B50547B-14B2-4116-9DF7-8C42C89DAF77}" type="pres">
      <dgm:prSet presAssocID="{4C9E1A96-B86A-479C-A97E-BB2CDE0304A6}" presName="Accent6" presStyleLbl="node1" presStyleIdx="5" presStyleCnt="13"/>
      <dgm:spPr/>
    </dgm:pt>
    <dgm:pt modelId="{CB0FE5D0-3126-421B-9FA6-8FAE64B08D50}" type="pres">
      <dgm:prSet presAssocID="{B14D9735-24CE-491D-9AA6-3A02A7E51B60}" presName="Child1" presStyleLbl="node1" presStyleIdx="6" presStyleCnt="13">
        <dgm:presLayoutVars>
          <dgm:chMax val="0"/>
          <dgm:chPref val="0"/>
        </dgm:presLayoutVars>
      </dgm:prSet>
      <dgm:spPr/>
    </dgm:pt>
    <dgm:pt modelId="{C64E5F1B-2634-4572-963D-5C67429D0EE4}" type="pres">
      <dgm:prSet presAssocID="{B14D9735-24CE-491D-9AA6-3A02A7E51B60}" presName="Accent7" presStyleCnt="0"/>
      <dgm:spPr/>
    </dgm:pt>
    <dgm:pt modelId="{773B0E49-F8B3-41C6-A59F-5EFB28A05248}" type="pres">
      <dgm:prSet presAssocID="{B14D9735-24CE-491D-9AA6-3A02A7E51B60}" presName="AccentHold1" presStyleLbl="node1" presStyleIdx="7" presStyleCnt="13"/>
      <dgm:spPr/>
    </dgm:pt>
    <dgm:pt modelId="{BD073D43-AE5B-495C-814F-ADACFD6FCACF}" type="pres">
      <dgm:prSet presAssocID="{B14D9735-24CE-491D-9AA6-3A02A7E51B60}" presName="Accent8" presStyleCnt="0"/>
      <dgm:spPr/>
    </dgm:pt>
    <dgm:pt modelId="{82272D59-FED1-47EF-A004-6391907987D9}" type="pres">
      <dgm:prSet presAssocID="{B14D9735-24CE-491D-9AA6-3A02A7E51B60}" presName="AccentHold2" presStyleLbl="node1" presStyleIdx="8" presStyleCnt="13"/>
      <dgm:spPr/>
    </dgm:pt>
    <dgm:pt modelId="{4F994C0F-12D5-4C7F-AAAE-1DBFD7AF5316}" type="pres">
      <dgm:prSet presAssocID="{32344583-1361-49F8-BB84-4BBE6F827E44}" presName="Child2" presStyleLbl="node1" presStyleIdx="9" presStyleCnt="13" custLinFactNeighborX="-36689" custLinFactNeighborY="-2650">
        <dgm:presLayoutVars>
          <dgm:chMax val="0"/>
          <dgm:chPref val="0"/>
        </dgm:presLayoutVars>
      </dgm:prSet>
      <dgm:spPr/>
    </dgm:pt>
    <dgm:pt modelId="{06629E92-C28A-4B8D-8691-A85ADE2E75A6}" type="pres">
      <dgm:prSet presAssocID="{32344583-1361-49F8-BB84-4BBE6F827E44}" presName="Accent9" presStyleCnt="0"/>
      <dgm:spPr/>
    </dgm:pt>
    <dgm:pt modelId="{9D4BC5AF-A89C-4FB6-9B2A-45E4AC9DBBA3}" type="pres">
      <dgm:prSet presAssocID="{32344583-1361-49F8-BB84-4BBE6F827E44}" presName="AccentHold1" presStyleLbl="node1" presStyleIdx="10" presStyleCnt="13"/>
      <dgm:spPr/>
    </dgm:pt>
    <dgm:pt modelId="{FBAE43D1-ADC5-45E7-80A6-46AECAA92DA5}" type="pres">
      <dgm:prSet presAssocID="{32344583-1361-49F8-BB84-4BBE6F827E44}" presName="Accent10" presStyleCnt="0"/>
      <dgm:spPr/>
    </dgm:pt>
    <dgm:pt modelId="{4E37DB13-2D07-4D67-851F-89EEAFA9D39A}" type="pres">
      <dgm:prSet presAssocID="{32344583-1361-49F8-BB84-4BBE6F827E44}" presName="AccentHold2" presStyleLbl="node1" presStyleIdx="11" presStyleCnt="13"/>
      <dgm:spPr/>
    </dgm:pt>
    <dgm:pt modelId="{C1D23C36-7458-4BC4-AB62-31C15F84DD7D}" type="pres">
      <dgm:prSet presAssocID="{32344583-1361-49F8-BB84-4BBE6F827E44}" presName="Accent11" presStyleCnt="0"/>
      <dgm:spPr/>
    </dgm:pt>
    <dgm:pt modelId="{87E521FF-E30A-4344-AD90-FC1DF2D706CD}" type="pres">
      <dgm:prSet presAssocID="{32344583-1361-49F8-BB84-4BBE6F827E44}" presName="AccentHold3" presStyleLbl="node1" presStyleIdx="12" presStyleCnt="13"/>
      <dgm:spPr/>
    </dgm:pt>
  </dgm:ptLst>
  <dgm:cxnLst>
    <dgm:cxn modelId="{2D8DBD46-3C85-4566-8A04-05077AAC9246}" srcId="{4C9E1A96-B86A-479C-A97E-BB2CDE0304A6}" destId="{32344583-1361-49F8-BB84-4BBE6F827E44}" srcOrd="1" destOrd="0" parTransId="{F0ABEE17-A8C2-413F-A870-79CBB34238C6}" sibTransId="{D91ABA8A-4A49-4F6F-A005-6562F7A71108}"/>
    <dgm:cxn modelId="{AB038A72-71F8-4106-B3DC-9BA58EA34F4B}" srcId="{4C9E1A96-B86A-479C-A97E-BB2CDE0304A6}" destId="{B14D9735-24CE-491D-9AA6-3A02A7E51B60}" srcOrd="0" destOrd="0" parTransId="{FA621D74-B4A8-4338-B3E4-E3CD11EF2C31}" sibTransId="{F7F0C743-9BD7-46C3-ABF8-27C3A0FAFCC8}"/>
    <dgm:cxn modelId="{19342A54-5052-4E62-ADAD-2C9720F4CC8A}" type="presOf" srcId="{4C9E1A96-B86A-479C-A97E-BB2CDE0304A6}" destId="{BB0B6890-4329-44E5-9615-725F24A7D235}" srcOrd="0" destOrd="0" presId="urn:microsoft.com/office/officeart/2009/3/layout/CircleRelationship"/>
    <dgm:cxn modelId="{49C5079D-C37C-4899-93F8-425509C05916}" type="presOf" srcId="{32344583-1361-49F8-BB84-4BBE6F827E44}" destId="{4F994C0F-12D5-4C7F-AAAE-1DBFD7AF5316}" srcOrd="0" destOrd="0" presId="urn:microsoft.com/office/officeart/2009/3/layout/CircleRelationship"/>
    <dgm:cxn modelId="{D4C59ADE-2077-49B9-A7BB-A51810D4ABCE}" srcId="{A35F4F94-79AD-4C11-9D30-6EF392B20E4C}" destId="{4C9E1A96-B86A-479C-A97E-BB2CDE0304A6}" srcOrd="0" destOrd="0" parTransId="{EAF5CD23-AE95-45E5-BCF6-72B070301C7E}" sibTransId="{74F95CFA-DEDD-4F72-9A0F-0492C0149205}"/>
    <dgm:cxn modelId="{206A7CDF-2C62-4189-BDD0-6F61032F8A9C}" type="presOf" srcId="{B14D9735-24CE-491D-9AA6-3A02A7E51B60}" destId="{CB0FE5D0-3126-421B-9FA6-8FAE64B08D50}" srcOrd="0" destOrd="0" presId="urn:microsoft.com/office/officeart/2009/3/layout/CircleRelationship"/>
    <dgm:cxn modelId="{1657C1F1-5EE0-4E5D-A3FA-94CDD3C05F7E}" type="presOf" srcId="{A35F4F94-79AD-4C11-9D30-6EF392B20E4C}" destId="{47909202-ABC5-4789-B707-FA65BAD97CA0}" srcOrd="0" destOrd="0" presId="urn:microsoft.com/office/officeart/2009/3/layout/CircleRelationship"/>
    <dgm:cxn modelId="{EA5C91C2-C9C4-4DC1-A5E1-EDD31275CE40}" type="presParOf" srcId="{47909202-ABC5-4789-B707-FA65BAD97CA0}" destId="{BB0B6890-4329-44E5-9615-725F24A7D235}" srcOrd="0" destOrd="0" presId="urn:microsoft.com/office/officeart/2009/3/layout/CircleRelationship"/>
    <dgm:cxn modelId="{3EEBC2AF-DB47-4727-91C4-4859BD4B797F}" type="presParOf" srcId="{47909202-ABC5-4789-B707-FA65BAD97CA0}" destId="{95DC070F-C5D7-470D-A742-93FC22FA0648}" srcOrd="1" destOrd="0" presId="urn:microsoft.com/office/officeart/2009/3/layout/CircleRelationship"/>
    <dgm:cxn modelId="{CF8267D3-9DDF-4501-95B5-D994CA069E64}" type="presParOf" srcId="{47909202-ABC5-4789-B707-FA65BAD97CA0}" destId="{EF658AB9-9CED-4B3C-858A-C0663FBD633C}" srcOrd="2" destOrd="0" presId="urn:microsoft.com/office/officeart/2009/3/layout/CircleRelationship"/>
    <dgm:cxn modelId="{AE757D17-572A-41A6-93E2-CDA63A60F57B}" type="presParOf" srcId="{47909202-ABC5-4789-B707-FA65BAD97CA0}" destId="{9C4731C3-9EFA-4C14-9371-555010C76316}" srcOrd="3" destOrd="0" presId="urn:microsoft.com/office/officeart/2009/3/layout/CircleRelationship"/>
    <dgm:cxn modelId="{B9B70091-0574-46B7-8CD6-3ADB0F0D76E8}" type="presParOf" srcId="{47909202-ABC5-4789-B707-FA65BAD97CA0}" destId="{64AD420A-453B-47D7-82E8-916B79E59F28}" srcOrd="4" destOrd="0" presId="urn:microsoft.com/office/officeart/2009/3/layout/CircleRelationship"/>
    <dgm:cxn modelId="{423A4DD0-7D18-4BCD-B7D7-EF845986F7D0}" type="presParOf" srcId="{47909202-ABC5-4789-B707-FA65BAD97CA0}" destId="{76AD6E84-CC66-49E1-A3BB-BAB1FE04D021}" srcOrd="5" destOrd="0" presId="urn:microsoft.com/office/officeart/2009/3/layout/CircleRelationship"/>
    <dgm:cxn modelId="{A4992DF0-3DBC-42CA-8D05-822896DF0F97}" type="presParOf" srcId="{47909202-ABC5-4789-B707-FA65BAD97CA0}" destId="{5B50547B-14B2-4116-9DF7-8C42C89DAF77}" srcOrd="6" destOrd="0" presId="urn:microsoft.com/office/officeart/2009/3/layout/CircleRelationship"/>
    <dgm:cxn modelId="{B9E87732-9283-4408-8432-85BE1641F7F1}" type="presParOf" srcId="{47909202-ABC5-4789-B707-FA65BAD97CA0}" destId="{CB0FE5D0-3126-421B-9FA6-8FAE64B08D50}" srcOrd="7" destOrd="0" presId="urn:microsoft.com/office/officeart/2009/3/layout/CircleRelationship"/>
    <dgm:cxn modelId="{CC103ED3-C097-4196-9136-E005AB58219B}" type="presParOf" srcId="{47909202-ABC5-4789-B707-FA65BAD97CA0}" destId="{C64E5F1B-2634-4572-963D-5C67429D0EE4}" srcOrd="8" destOrd="0" presId="urn:microsoft.com/office/officeart/2009/3/layout/CircleRelationship"/>
    <dgm:cxn modelId="{83378937-328E-4562-9B7C-D371D6B7692D}" type="presParOf" srcId="{C64E5F1B-2634-4572-963D-5C67429D0EE4}" destId="{773B0E49-F8B3-41C6-A59F-5EFB28A05248}" srcOrd="0" destOrd="0" presId="urn:microsoft.com/office/officeart/2009/3/layout/CircleRelationship"/>
    <dgm:cxn modelId="{9DD7B576-AADA-446D-A9E1-0E41F79A6AFF}" type="presParOf" srcId="{47909202-ABC5-4789-B707-FA65BAD97CA0}" destId="{BD073D43-AE5B-495C-814F-ADACFD6FCACF}" srcOrd="9" destOrd="0" presId="urn:microsoft.com/office/officeart/2009/3/layout/CircleRelationship"/>
    <dgm:cxn modelId="{4AB70F82-C539-4E4F-BA28-8A8F801D6ADA}" type="presParOf" srcId="{BD073D43-AE5B-495C-814F-ADACFD6FCACF}" destId="{82272D59-FED1-47EF-A004-6391907987D9}" srcOrd="0" destOrd="0" presId="urn:microsoft.com/office/officeart/2009/3/layout/CircleRelationship"/>
    <dgm:cxn modelId="{061A08D2-D553-4FF3-83E9-4884BF43066A}" type="presParOf" srcId="{47909202-ABC5-4789-B707-FA65BAD97CA0}" destId="{4F994C0F-12D5-4C7F-AAAE-1DBFD7AF5316}" srcOrd="10" destOrd="0" presId="urn:microsoft.com/office/officeart/2009/3/layout/CircleRelationship"/>
    <dgm:cxn modelId="{0FBA762C-0B41-4565-901C-409C37C0FF06}" type="presParOf" srcId="{47909202-ABC5-4789-B707-FA65BAD97CA0}" destId="{06629E92-C28A-4B8D-8691-A85ADE2E75A6}" srcOrd="11" destOrd="0" presId="urn:microsoft.com/office/officeart/2009/3/layout/CircleRelationship"/>
    <dgm:cxn modelId="{26E6AFC7-86F0-4E3E-9F01-8428D511BC94}" type="presParOf" srcId="{06629E92-C28A-4B8D-8691-A85ADE2E75A6}" destId="{9D4BC5AF-A89C-4FB6-9B2A-45E4AC9DBBA3}" srcOrd="0" destOrd="0" presId="urn:microsoft.com/office/officeart/2009/3/layout/CircleRelationship"/>
    <dgm:cxn modelId="{00DA01E1-8434-4CA8-A2AE-5A8073024243}" type="presParOf" srcId="{47909202-ABC5-4789-B707-FA65BAD97CA0}" destId="{FBAE43D1-ADC5-45E7-80A6-46AECAA92DA5}" srcOrd="12" destOrd="0" presId="urn:microsoft.com/office/officeart/2009/3/layout/CircleRelationship"/>
    <dgm:cxn modelId="{C32A6016-8DB4-474F-8078-6B19C2B63109}" type="presParOf" srcId="{FBAE43D1-ADC5-45E7-80A6-46AECAA92DA5}" destId="{4E37DB13-2D07-4D67-851F-89EEAFA9D39A}" srcOrd="0" destOrd="0" presId="urn:microsoft.com/office/officeart/2009/3/layout/CircleRelationship"/>
    <dgm:cxn modelId="{DCA866F9-0A73-49EB-AF15-4B3EA39F79B0}" type="presParOf" srcId="{47909202-ABC5-4789-B707-FA65BAD97CA0}" destId="{C1D23C36-7458-4BC4-AB62-31C15F84DD7D}" srcOrd="13" destOrd="0" presId="urn:microsoft.com/office/officeart/2009/3/layout/CircleRelationship"/>
    <dgm:cxn modelId="{21FC8A7C-6F47-487D-9AB9-E60AE5A8D6A4}" type="presParOf" srcId="{C1D23C36-7458-4BC4-AB62-31C15F84DD7D}" destId="{87E521FF-E30A-4344-AD90-FC1DF2D706CD}"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5F4F94-79AD-4C11-9D30-6EF392B20E4C}"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AU"/>
        </a:p>
      </dgm:t>
    </dgm:pt>
    <dgm:pt modelId="{4C9E1A96-B86A-479C-A97E-BB2CDE0304A6}">
      <dgm:prSet phldrT="[Text]"/>
      <dgm:spPr>
        <a:solidFill>
          <a:schemeClr val="tx1"/>
        </a:solidFill>
      </dgm:spPr>
      <dgm:t>
        <a:bodyPr/>
        <a:lstStyle/>
        <a:p>
          <a:r>
            <a:rPr lang="en-AU" dirty="0"/>
            <a:t>CANCER</a:t>
          </a:r>
        </a:p>
      </dgm:t>
    </dgm:pt>
    <dgm:pt modelId="{EAF5CD23-AE95-45E5-BCF6-72B070301C7E}" type="parTrans" cxnId="{D4C59ADE-2077-49B9-A7BB-A51810D4ABCE}">
      <dgm:prSet/>
      <dgm:spPr/>
      <dgm:t>
        <a:bodyPr/>
        <a:lstStyle/>
        <a:p>
          <a:endParaRPr lang="en-AU"/>
        </a:p>
      </dgm:t>
    </dgm:pt>
    <dgm:pt modelId="{74F95CFA-DEDD-4F72-9A0F-0492C0149205}" type="sibTrans" cxnId="{D4C59ADE-2077-49B9-A7BB-A51810D4ABCE}">
      <dgm:prSet/>
      <dgm:spPr/>
      <dgm:t>
        <a:bodyPr/>
        <a:lstStyle/>
        <a:p>
          <a:endParaRPr lang="en-AU"/>
        </a:p>
      </dgm:t>
    </dgm:pt>
    <dgm:pt modelId="{B14D9735-24CE-491D-9AA6-3A02A7E51B60}">
      <dgm:prSet phldrT="[Text]"/>
      <dgm:spPr/>
      <dgm:t>
        <a:bodyPr/>
        <a:lstStyle/>
        <a:p>
          <a:r>
            <a:rPr lang="en-AU" dirty="0"/>
            <a:t>GP</a:t>
          </a:r>
        </a:p>
      </dgm:t>
    </dgm:pt>
    <dgm:pt modelId="{FA621D74-B4A8-4338-B3E4-E3CD11EF2C31}" type="parTrans" cxnId="{AB038A72-71F8-4106-B3DC-9BA58EA34F4B}">
      <dgm:prSet/>
      <dgm:spPr/>
      <dgm:t>
        <a:bodyPr/>
        <a:lstStyle/>
        <a:p>
          <a:endParaRPr lang="en-AU"/>
        </a:p>
      </dgm:t>
    </dgm:pt>
    <dgm:pt modelId="{F7F0C743-9BD7-46C3-ABF8-27C3A0FAFCC8}" type="sibTrans" cxnId="{AB038A72-71F8-4106-B3DC-9BA58EA34F4B}">
      <dgm:prSet/>
      <dgm:spPr/>
      <dgm:t>
        <a:bodyPr/>
        <a:lstStyle/>
        <a:p>
          <a:endParaRPr lang="en-AU"/>
        </a:p>
      </dgm:t>
    </dgm:pt>
    <dgm:pt modelId="{32344583-1361-49F8-BB84-4BBE6F827E44}">
      <dgm:prSet phldrT="[Text]"/>
      <dgm:spPr/>
      <dgm:t>
        <a:bodyPr/>
        <a:lstStyle/>
        <a:p>
          <a:r>
            <a:rPr lang="en-AU" dirty="0"/>
            <a:t>Hospital</a:t>
          </a:r>
        </a:p>
      </dgm:t>
    </dgm:pt>
    <dgm:pt modelId="{F0ABEE17-A8C2-413F-A870-79CBB34238C6}" type="parTrans" cxnId="{2D8DBD46-3C85-4566-8A04-05077AAC9246}">
      <dgm:prSet/>
      <dgm:spPr/>
      <dgm:t>
        <a:bodyPr/>
        <a:lstStyle/>
        <a:p>
          <a:endParaRPr lang="en-AU"/>
        </a:p>
      </dgm:t>
    </dgm:pt>
    <dgm:pt modelId="{D91ABA8A-4A49-4F6F-A005-6562F7A71108}" type="sibTrans" cxnId="{2D8DBD46-3C85-4566-8A04-05077AAC9246}">
      <dgm:prSet/>
      <dgm:spPr/>
      <dgm:t>
        <a:bodyPr/>
        <a:lstStyle/>
        <a:p>
          <a:endParaRPr lang="en-AU"/>
        </a:p>
      </dgm:t>
    </dgm:pt>
    <dgm:pt modelId="{47909202-ABC5-4789-B707-FA65BAD97CA0}" type="pres">
      <dgm:prSet presAssocID="{A35F4F94-79AD-4C11-9D30-6EF392B20E4C}" presName="Name0" presStyleCnt="0">
        <dgm:presLayoutVars>
          <dgm:chMax val="1"/>
          <dgm:chPref val="1"/>
        </dgm:presLayoutVars>
      </dgm:prSet>
      <dgm:spPr/>
    </dgm:pt>
    <dgm:pt modelId="{BB0B6890-4329-44E5-9615-725F24A7D235}" type="pres">
      <dgm:prSet presAssocID="{4C9E1A96-B86A-479C-A97E-BB2CDE0304A6}" presName="Parent" presStyleLbl="node0" presStyleIdx="0" presStyleCnt="1" custLinFactNeighborX="0" custLinFactNeighborY="2486">
        <dgm:presLayoutVars>
          <dgm:chMax val="5"/>
          <dgm:chPref val="5"/>
        </dgm:presLayoutVars>
      </dgm:prSet>
      <dgm:spPr/>
    </dgm:pt>
    <dgm:pt modelId="{95DC070F-C5D7-470D-A742-93FC22FA0648}" type="pres">
      <dgm:prSet presAssocID="{4C9E1A96-B86A-479C-A97E-BB2CDE0304A6}" presName="Accent1" presStyleLbl="node1" presStyleIdx="0" presStyleCnt="13" custLinFactX="52061" custLinFactNeighborX="100000" custLinFactNeighborY="31884"/>
      <dgm:spPr/>
    </dgm:pt>
    <dgm:pt modelId="{EF658AB9-9CED-4B3C-858A-C0663FBD633C}" type="pres">
      <dgm:prSet presAssocID="{4C9E1A96-B86A-479C-A97E-BB2CDE0304A6}" presName="Accent2" presStyleLbl="node1" presStyleIdx="1" presStyleCnt="13" custLinFactX="-79521" custLinFactNeighborX="-100000" custLinFactNeighborY="16920"/>
      <dgm:spPr/>
    </dgm:pt>
    <dgm:pt modelId="{9C4731C3-9EFA-4C14-9371-555010C76316}" type="pres">
      <dgm:prSet presAssocID="{4C9E1A96-B86A-479C-A97E-BB2CDE0304A6}" presName="Accent3" presStyleLbl="node1" presStyleIdx="2" presStyleCnt="13"/>
      <dgm:spPr/>
    </dgm:pt>
    <dgm:pt modelId="{64AD420A-453B-47D7-82E8-916B79E59F28}" type="pres">
      <dgm:prSet presAssocID="{4C9E1A96-B86A-479C-A97E-BB2CDE0304A6}" presName="Accent4" presStyleLbl="node1" presStyleIdx="3" presStyleCnt="13" custLinFactNeighborX="68673" custLinFactNeighborY="-63769"/>
      <dgm:spPr/>
    </dgm:pt>
    <dgm:pt modelId="{76AD6E84-CC66-49E1-A3BB-BAB1FE04D021}" type="pres">
      <dgm:prSet presAssocID="{4C9E1A96-B86A-479C-A97E-BB2CDE0304A6}" presName="Accent5" presStyleLbl="node1" presStyleIdx="4" presStyleCnt="13" custLinFactX="-199689" custLinFactNeighborX="-200000" custLinFactNeighborY="-87982"/>
      <dgm:spPr/>
    </dgm:pt>
    <dgm:pt modelId="{5B50547B-14B2-4116-9DF7-8C42C89DAF77}" type="pres">
      <dgm:prSet presAssocID="{4C9E1A96-B86A-479C-A97E-BB2CDE0304A6}" presName="Accent6" presStyleLbl="node1" presStyleIdx="5" presStyleCnt="13" custLinFactX="-11777" custLinFactY="100000" custLinFactNeighborX="-100000" custLinFactNeighborY="197786"/>
      <dgm:spPr/>
    </dgm:pt>
    <dgm:pt modelId="{CB0FE5D0-3126-421B-9FA6-8FAE64B08D50}" type="pres">
      <dgm:prSet presAssocID="{B14D9735-24CE-491D-9AA6-3A02A7E51B60}" presName="Child1" presStyleLbl="node1" presStyleIdx="6" presStyleCnt="13" custLinFactNeighborX="1529" custLinFactNeighborY="296">
        <dgm:presLayoutVars>
          <dgm:chMax val="0"/>
          <dgm:chPref val="0"/>
        </dgm:presLayoutVars>
      </dgm:prSet>
      <dgm:spPr/>
    </dgm:pt>
    <dgm:pt modelId="{C64E5F1B-2634-4572-963D-5C67429D0EE4}" type="pres">
      <dgm:prSet presAssocID="{B14D9735-24CE-491D-9AA6-3A02A7E51B60}" presName="Accent7" presStyleCnt="0"/>
      <dgm:spPr/>
    </dgm:pt>
    <dgm:pt modelId="{773B0E49-F8B3-41C6-A59F-5EFB28A05248}" type="pres">
      <dgm:prSet presAssocID="{B14D9735-24CE-491D-9AA6-3A02A7E51B60}" presName="AccentHold1" presStyleLbl="node1" presStyleIdx="7" presStyleCnt="13" custLinFactX="-100000" custLinFactY="-29990" custLinFactNeighborX="-159976" custLinFactNeighborY="-100000"/>
      <dgm:spPr/>
    </dgm:pt>
    <dgm:pt modelId="{BD073D43-AE5B-495C-814F-ADACFD6FCACF}" type="pres">
      <dgm:prSet presAssocID="{B14D9735-24CE-491D-9AA6-3A02A7E51B60}" presName="Accent8" presStyleCnt="0"/>
      <dgm:spPr/>
    </dgm:pt>
    <dgm:pt modelId="{82272D59-FED1-47EF-A004-6391907987D9}" type="pres">
      <dgm:prSet presAssocID="{B14D9735-24CE-491D-9AA6-3A02A7E51B60}" presName="AccentHold2" presStyleLbl="node1" presStyleIdx="8" presStyleCnt="13"/>
      <dgm:spPr/>
    </dgm:pt>
    <dgm:pt modelId="{4F994C0F-12D5-4C7F-AAAE-1DBFD7AF5316}" type="pres">
      <dgm:prSet presAssocID="{32344583-1361-49F8-BB84-4BBE6F827E44}" presName="Child2" presStyleLbl="node1" presStyleIdx="9" presStyleCnt="13" custLinFactX="18478" custLinFactNeighborX="100000" custLinFactNeighborY="94563">
        <dgm:presLayoutVars>
          <dgm:chMax val="0"/>
          <dgm:chPref val="0"/>
        </dgm:presLayoutVars>
      </dgm:prSet>
      <dgm:spPr/>
    </dgm:pt>
    <dgm:pt modelId="{06629E92-C28A-4B8D-8691-A85ADE2E75A6}" type="pres">
      <dgm:prSet presAssocID="{32344583-1361-49F8-BB84-4BBE6F827E44}" presName="Accent9" presStyleCnt="0"/>
      <dgm:spPr/>
    </dgm:pt>
    <dgm:pt modelId="{9D4BC5AF-A89C-4FB6-9B2A-45E4AC9DBBA3}" type="pres">
      <dgm:prSet presAssocID="{32344583-1361-49F8-BB84-4BBE6F827E44}" presName="AccentHold1" presStyleLbl="node1" presStyleIdx="10" presStyleCnt="13" custLinFactNeighborX="62521" custLinFactNeighborY="-98044"/>
      <dgm:spPr/>
    </dgm:pt>
    <dgm:pt modelId="{FBAE43D1-ADC5-45E7-80A6-46AECAA92DA5}" type="pres">
      <dgm:prSet presAssocID="{32344583-1361-49F8-BB84-4BBE6F827E44}" presName="Accent10" presStyleCnt="0"/>
      <dgm:spPr/>
    </dgm:pt>
    <dgm:pt modelId="{4E37DB13-2D07-4D67-851F-89EEAFA9D39A}" type="pres">
      <dgm:prSet presAssocID="{32344583-1361-49F8-BB84-4BBE6F827E44}" presName="AccentHold2" presStyleLbl="node1" presStyleIdx="11" presStyleCnt="13"/>
      <dgm:spPr/>
    </dgm:pt>
    <dgm:pt modelId="{C1D23C36-7458-4BC4-AB62-31C15F84DD7D}" type="pres">
      <dgm:prSet presAssocID="{32344583-1361-49F8-BB84-4BBE6F827E44}" presName="Accent11" presStyleCnt="0"/>
      <dgm:spPr/>
    </dgm:pt>
    <dgm:pt modelId="{87E521FF-E30A-4344-AD90-FC1DF2D706CD}" type="pres">
      <dgm:prSet presAssocID="{32344583-1361-49F8-BB84-4BBE6F827E44}" presName="AccentHold3" presStyleLbl="node1" presStyleIdx="12" presStyleCnt="13" custLinFactX="-76134" custLinFactY="100000" custLinFactNeighborX="-100000" custLinFactNeighborY="113188"/>
      <dgm:spPr/>
    </dgm:pt>
  </dgm:ptLst>
  <dgm:cxnLst>
    <dgm:cxn modelId="{2D8DBD46-3C85-4566-8A04-05077AAC9246}" srcId="{4C9E1A96-B86A-479C-A97E-BB2CDE0304A6}" destId="{32344583-1361-49F8-BB84-4BBE6F827E44}" srcOrd="1" destOrd="0" parTransId="{F0ABEE17-A8C2-413F-A870-79CBB34238C6}" sibTransId="{D91ABA8A-4A49-4F6F-A005-6562F7A71108}"/>
    <dgm:cxn modelId="{AB038A72-71F8-4106-B3DC-9BA58EA34F4B}" srcId="{4C9E1A96-B86A-479C-A97E-BB2CDE0304A6}" destId="{B14D9735-24CE-491D-9AA6-3A02A7E51B60}" srcOrd="0" destOrd="0" parTransId="{FA621D74-B4A8-4338-B3E4-E3CD11EF2C31}" sibTransId="{F7F0C743-9BD7-46C3-ABF8-27C3A0FAFCC8}"/>
    <dgm:cxn modelId="{19342A54-5052-4E62-ADAD-2C9720F4CC8A}" type="presOf" srcId="{4C9E1A96-B86A-479C-A97E-BB2CDE0304A6}" destId="{BB0B6890-4329-44E5-9615-725F24A7D235}" srcOrd="0" destOrd="0" presId="urn:microsoft.com/office/officeart/2009/3/layout/CircleRelationship"/>
    <dgm:cxn modelId="{49C5079D-C37C-4899-93F8-425509C05916}" type="presOf" srcId="{32344583-1361-49F8-BB84-4BBE6F827E44}" destId="{4F994C0F-12D5-4C7F-AAAE-1DBFD7AF5316}" srcOrd="0" destOrd="0" presId="urn:microsoft.com/office/officeart/2009/3/layout/CircleRelationship"/>
    <dgm:cxn modelId="{D4C59ADE-2077-49B9-A7BB-A51810D4ABCE}" srcId="{A35F4F94-79AD-4C11-9D30-6EF392B20E4C}" destId="{4C9E1A96-B86A-479C-A97E-BB2CDE0304A6}" srcOrd="0" destOrd="0" parTransId="{EAF5CD23-AE95-45E5-BCF6-72B070301C7E}" sibTransId="{74F95CFA-DEDD-4F72-9A0F-0492C0149205}"/>
    <dgm:cxn modelId="{206A7CDF-2C62-4189-BDD0-6F61032F8A9C}" type="presOf" srcId="{B14D9735-24CE-491D-9AA6-3A02A7E51B60}" destId="{CB0FE5D0-3126-421B-9FA6-8FAE64B08D50}" srcOrd="0" destOrd="0" presId="urn:microsoft.com/office/officeart/2009/3/layout/CircleRelationship"/>
    <dgm:cxn modelId="{1657C1F1-5EE0-4E5D-A3FA-94CDD3C05F7E}" type="presOf" srcId="{A35F4F94-79AD-4C11-9D30-6EF392B20E4C}" destId="{47909202-ABC5-4789-B707-FA65BAD97CA0}" srcOrd="0" destOrd="0" presId="urn:microsoft.com/office/officeart/2009/3/layout/CircleRelationship"/>
    <dgm:cxn modelId="{EA5C91C2-C9C4-4DC1-A5E1-EDD31275CE40}" type="presParOf" srcId="{47909202-ABC5-4789-B707-FA65BAD97CA0}" destId="{BB0B6890-4329-44E5-9615-725F24A7D235}" srcOrd="0" destOrd="0" presId="urn:microsoft.com/office/officeart/2009/3/layout/CircleRelationship"/>
    <dgm:cxn modelId="{3EEBC2AF-DB47-4727-91C4-4859BD4B797F}" type="presParOf" srcId="{47909202-ABC5-4789-B707-FA65BAD97CA0}" destId="{95DC070F-C5D7-470D-A742-93FC22FA0648}" srcOrd="1" destOrd="0" presId="urn:microsoft.com/office/officeart/2009/3/layout/CircleRelationship"/>
    <dgm:cxn modelId="{CF8267D3-9DDF-4501-95B5-D994CA069E64}" type="presParOf" srcId="{47909202-ABC5-4789-B707-FA65BAD97CA0}" destId="{EF658AB9-9CED-4B3C-858A-C0663FBD633C}" srcOrd="2" destOrd="0" presId="urn:microsoft.com/office/officeart/2009/3/layout/CircleRelationship"/>
    <dgm:cxn modelId="{AE757D17-572A-41A6-93E2-CDA63A60F57B}" type="presParOf" srcId="{47909202-ABC5-4789-B707-FA65BAD97CA0}" destId="{9C4731C3-9EFA-4C14-9371-555010C76316}" srcOrd="3" destOrd="0" presId="urn:microsoft.com/office/officeart/2009/3/layout/CircleRelationship"/>
    <dgm:cxn modelId="{B9B70091-0574-46B7-8CD6-3ADB0F0D76E8}" type="presParOf" srcId="{47909202-ABC5-4789-B707-FA65BAD97CA0}" destId="{64AD420A-453B-47D7-82E8-916B79E59F28}" srcOrd="4" destOrd="0" presId="urn:microsoft.com/office/officeart/2009/3/layout/CircleRelationship"/>
    <dgm:cxn modelId="{423A4DD0-7D18-4BCD-B7D7-EF845986F7D0}" type="presParOf" srcId="{47909202-ABC5-4789-B707-FA65BAD97CA0}" destId="{76AD6E84-CC66-49E1-A3BB-BAB1FE04D021}" srcOrd="5" destOrd="0" presId="urn:microsoft.com/office/officeart/2009/3/layout/CircleRelationship"/>
    <dgm:cxn modelId="{A4992DF0-3DBC-42CA-8D05-822896DF0F97}" type="presParOf" srcId="{47909202-ABC5-4789-B707-FA65BAD97CA0}" destId="{5B50547B-14B2-4116-9DF7-8C42C89DAF77}" srcOrd="6" destOrd="0" presId="urn:microsoft.com/office/officeart/2009/3/layout/CircleRelationship"/>
    <dgm:cxn modelId="{B9E87732-9283-4408-8432-85BE1641F7F1}" type="presParOf" srcId="{47909202-ABC5-4789-B707-FA65BAD97CA0}" destId="{CB0FE5D0-3126-421B-9FA6-8FAE64B08D50}" srcOrd="7" destOrd="0" presId="urn:microsoft.com/office/officeart/2009/3/layout/CircleRelationship"/>
    <dgm:cxn modelId="{CC103ED3-C097-4196-9136-E005AB58219B}" type="presParOf" srcId="{47909202-ABC5-4789-B707-FA65BAD97CA0}" destId="{C64E5F1B-2634-4572-963D-5C67429D0EE4}" srcOrd="8" destOrd="0" presId="urn:microsoft.com/office/officeart/2009/3/layout/CircleRelationship"/>
    <dgm:cxn modelId="{83378937-328E-4562-9B7C-D371D6B7692D}" type="presParOf" srcId="{C64E5F1B-2634-4572-963D-5C67429D0EE4}" destId="{773B0E49-F8B3-41C6-A59F-5EFB28A05248}" srcOrd="0" destOrd="0" presId="urn:microsoft.com/office/officeart/2009/3/layout/CircleRelationship"/>
    <dgm:cxn modelId="{9DD7B576-AADA-446D-A9E1-0E41F79A6AFF}" type="presParOf" srcId="{47909202-ABC5-4789-B707-FA65BAD97CA0}" destId="{BD073D43-AE5B-495C-814F-ADACFD6FCACF}" srcOrd="9" destOrd="0" presId="urn:microsoft.com/office/officeart/2009/3/layout/CircleRelationship"/>
    <dgm:cxn modelId="{4AB70F82-C539-4E4F-BA28-8A8F801D6ADA}" type="presParOf" srcId="{BD073D43-AE5B-495C-814F-ADACFD6FCACF}" destId="{82272D59-FED1-47EF-A004-6391907987D9}" srcOrd="0" destOrd="0" presId="urn:microsoft.com/office/officeart/2009/3/layout/CircleRelationship"/>
    <dgm:cxn modelId="{061A08D2-D553-4FF3-83E9-4884BF43066A}" type="presParOf" srcId="{47909202-ABC5-4789-B707-FA65BAD97CA0}" destId="{4F994C0F-12D5-4C7F-AAAE-1DBFD7AF5316}" srcOrd="10" destOrd="0" presId="urn:microsoft.com/office/officeart/2009/3/layout/CircleRelationship"/>
    <dgm:cxn modelId="{0FBA762C-0B41-4565-901C-409C37C0FF06}" type="presParOf" srcId="{47909202-ABC5-4789-B707-FA65BAD97CA0}" destId="{06629E92-C28A-4B8D-8691-A85ADE2E75A6}" srcOrd="11" destOrd="0" presId="urn:microsoft.com/office/officeart/2009/3/layout/CircleRelationship"/>
    <dgm:cxn modelId="{26E6AFC7-86F0-4E3E-9F01-8428D511BC94}" type="presParOf" srcId="{06629E92-C28A-4B8D-8691-A85ADE2E75A6}" destId="{9D4BC5AF-A89C-4FB6-9B2A-45E4AC9DBBA3}" srcOrd="0" destOrd="0" presId="urn:microsoft.com/office/officeart/2009/3/layout/CircleRelationship"/>
    <dgm:cxn modelId="{00DA01E1-8434-4CA8-A2AE-5A8073024243}" type="presParOf" srcId="{47909202-ABC5-4789-B707-FA65BAD97CA0}" destId="{FBAE43D1-ADC5-45E7-80A6-46AECAA92DA5}" srcOrd="12" destOrd="0" presId="urn:microsoft.com/office/officeart/2009/3/layout/CircleRelationship"/>
    <dgm:cxn modelId="{C32A6016-8DB4-474F-8078-6B19C2B63109}" type="presParOf" srcId="{FBAE43D1-ADC5-45E7-80A6-46AECAA92DA5}" destId="{4E37DB13-2D07-4D67-851F-89EEAFA9D39A}" srcOrd="0" destOrd="0" presId="urn:microsoft.com/office/officeart/2009/3/layout/CircleRelationship"/>
    <dgm:cxn modelId="{DCA866F9-0A73-49EB-AF15-4B3EA39F79B0}" type="presParOf" srcId="{47909202-ABC5-4789-B707-FA65BAD97CA0}" destId="{C1D23C36-7458-4BC4-AB62-31C15F84DD7D}" srcOrd="13" destOrd="0" presId="urn:microsoft.com/office/officeart/2009/3/layout/CircleRelationship"/>
    <dgm:cxn modelId="{21FC8A7C-6F47-487D-9AB9-E60AE5A8D6A4}" type="presParOf" srcId="{C1D23C36-7458-4BC4-AB62-31C15F84DD7D}" destId="{87E521FF-E30A-4344-AD90-FC1DF2D706CD}"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5F4F94-79AD-4C11-9D30-6EF392B20E4C}"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AU"/>
        </a:p>
      </dgm:t>
    </dgm:pt>
    <dgm:pt modelId="{4C9E1A96-B86A-479C-A97E-BB2CDE0304A6}">
      <dgm:prSet phldrT="[Text]"/>
      <dgm:spPr>
        <a:solidFill>
          <a:srgbClr val="FF0000"/>
        </a:solidFill>
      </dgm:spPr>
      <dgm:t>
        <a:bodyPr/>
        <a:lstStyle/>
        <a:p>
          <a:r>
            <a:rPr lang="en-AU" dirty="0"/>
            <a:t>CANCER</a:t>
          </a:r>
        </a:p>
      </dgm:t>
    </dgm:pt>
    <dgm:pt modelId="{EAF5CD23-AE95-45E5-BCF6-72B070301C7E}" type="parTrans" cxnId="{D4C59ADE-2077-49B9-A7BB-A51810D4ABCE}">
      <dgm:prSet/>
      <dgm:spPr/>
      <dgm:t>
        <a:bodyPr/>
        <a:lstStyle/>
        <a:p>
          <a:endParaRPr lang="en-AU"/>
        </a:p>
      </dgm:t>
    </dgm:pt>
    <dgm:pt modelId="{74F95CFA-DEDD-4F72-9A0F-0492C0149205}" type="sibTrans" cxnId="{D4C59ADE-2077-49B9-A7BB-A51810D4ABCE}">
      <dgm:prSet/>
      <dgm:spPr/>
      <dgm:t>
        <a:bodyPr/>
        <a:lstStyle/>
        <a:p>
          <a:endParaRPr lang="en-AU"/>
        </a:p>
      </dgm:t>
    </dgm:pt>
    <dgm:pt modelId="{B14D9735-24CE-491D-9AA6-3A02A7E51B60}">
      <dgm:prSet phldrT="[Text]"/>
      <dgm:spPr/>
      <dgm:t>
        <a:bodyPr/>
        <a:lstStyle/>
        <a:p>
          <a:r>
            <a:rPr lang="en-AU" dirty="0"/>
            <a:t>GP</a:t>
          </a:r>
        </a:p>
      </dgm:t>
    </dgm:pt>
    <dgm:pt modelId="{FA621D74-B4A8-4338-B3E4-E3CD11EF2C31}" type="parTrans" cxnId="{AB038A72-71F8-4106-B3DC-9BA58EA34F4B}">
      <dgm:prSet/>
      <dgm:spPr/>
      <dgm:t>
        <a:bodyPr/>
        <a:lstStyle/>
        <a:p>
          <a:endParaRPr lang="en-AU"/>
        </a:p>
      </dgm:t>
    </dgm:pt>
    <dgm:pt modelId="{F7F0C743-9BD7-46C3-ABF8-27C3A0FAFCC8}" type="sibTrans" cxnId="{AB038A72-71F8-4106-B3DC-9BA58EA34F4B}">
      <dgm:prSet/>
      <dgm:spPr/>
      <dgm:t>
        <a:bodyPr/>
        <a:lstStyle/>
        <a:p>
          <a:endParaRPr lang="en-AU"/>
        </a:p>
      </dgm:t>
    </dgm:pt>
    <dgm:pt modelId="{32344583-1361-49F8-BB84-4BBE6F827E44}">
      <dgm:prSet phldrT="[Text]"/>
      <dgm:spPr/>
      <dgm:t>
        <a:bodyPr/>
        <a:lstStyle/>
        <a:p>
          <a:r>
            <a:rPr lang="en-AU" dirty="0"/>
            <a:t>Hospital</a:t>
          </a:r>
        </a:p>
      </dgm:t>
    </dgm:pt>
    <dgm:pt modelId="{F0ABEE17-A8C2-413F-A870-79CBB34238C6}" type="parTrans" cxnId="{2D8DBD46-3C85-4566-8A04-05077AAC9246}">
      <dgm:prSet/>
      <dgm:spPr/>
      <dgm:t>
        <a:bodyPr/>
        <a:lstStyle/>
        <a:p>
          <a:endParaRPr lang="en-AU"/>
        </a:p>
      </dgm:t>
    </dgm:pt>
    <dgm:pt modelId="{D91ABA8A-4A49-4F6F-A005-6562F7A71108}" type="sibTrans" cxnId="{2D8DBD46-3C85-4566-8A04-05077AAC9246}">
      <dgm:prSet/>
      <dgm:spPr/>
      <dgm:t>
        <a:bodyPr/>
        <a:lstStyle/>
        <a:p>
          <a:endParaRPr lang="en-AU"/>
        </a:p>
      </dgm:t>
    </dgm:pt>
    <dgm:pt modelId="{47909202-ABC5-4789-B707-FA65BAD97CA0}" type="pres">
      <dgm:prSet presAssocID="{A35F4F94-79AD-4C11-9D30-6EF392B20E4C}" presName="Name0" presStyleCnt="0">
        <dgm:presLayoutVars>
          <dgm:chMax val="1"/>
          <dgm:chPref val="1"/>
        </dgm:presLayoutVars>
      </dgm:prSet>
      <dgm:spPr/>
    </dgm:pt>
    <dgm:pt modelId="{BB0B6890-4329-44E5-9615-725F24A7D235}" type="pres">
      <dgm:prSet presAssocID="{4C9E1A96-B86A-479C-A97E-BB2CDE0304A6}" presName="Parent" presStyleLbl="node0" presStyleIdx="0" presStyleCnt="1" custLinFactNeighborX="36979" custLinFactNeighborY="-622">
        <dgm:presLayoutVars>
          <dgm:chMax val="5"/>
          <dgm:chPref val="5"/>
        </dgm:presLayoutVars>
      </dgm:prSet>
      <dgm:spPr/>
    </dgm:pt>
    <dgm:pt modelId="{95DC070F-C5D7-470D-A742-93FC22FA0648}" type="pres">
      <dgm:prSet presAssocID="{4C9E1A96-B86A-479C-A97E-BB2CDE0304A6}" presName="Accent1" presStyleLbl="node1" presStyleIdx="0" presStyleCnt="13"/>
      <dgm:spPr/>
    </dgm:pt>
    <dgm:pt modelId="{EF658AB9-9CED-4B3C-858A-C0663FBD633C}" type="pres">
      <dgm:prSet presAssocID="{4C9E1A96-B86A-479C-A97E-BB2CDE0304A6}" presName="Accent2" presStyleLbl="node1" presStyleIdx="1" presStyleCnt="13"/>
      <dgm:spPr/>
    </dgm:pt>
    <dgm:pt modelId="{9C4731C3-9EFA-4C14-9371-555010C76316}" type="pres">
      <dgm:prSet presAssocID="{4C9E1A96-B86A-479C-A97E-BB2CDE0304A6}" presName="Accent3" presStyleLbl="node1" presStyleIdx="2" presStyleCnt="13"/>
      <dgm:spPr/>
    </dgm:pt>
    <dgm:pt modelId="{64AD420A-453B-47D7-82E8-916B79E59F28}" type="pres">
      <dgm:prSet presAssocID="{4C9E1A96-B86A-479C-A97E-BB2CDE0304A6}" presName="Accent4" presStyleLbl="node1" presStyleIdx="3" presStyleCnt="13"/>
      <dgm:spPr/>
    </dgm:pt>
    <dgm:pt modelId="{76AD6E84-CC66-49E1-A3BB-BAB1FE04D021}" type="pres">
      <dgm:prSet presAssocID="{4C9E1A96-B86A-479C-A97E-BB2CDE0304A6}" presName="Accent5" presStyleLbl="node1" presStyleIdx="4" presStyleCnt="13"/>
      <dgm:spPr/>
    </dgm:pt>
    <dgm:pt modelId="{5B50547B-14B2-4116-9DF7-8C42C89DAF77}" type="pres">
      <dgm:prSet presAssocID="{4C9E1A96-B86A-479C-A97E-BB2CDE0304A6}" presName="Accent6" presStyleLbl="node1" presStyleIdx="5" presStyleCnt="13"/>
      <dgm:spPr/>
    </dgm:pt>
    <dgm:pt modelId="{CB0FE5D0-3126-421B-9FA6-8FAE64B08D50}" type="pres">
      <dgm:prSet presAssocID="{B14D9735-24CE-491D-9AA6-3A02A7E51B60}" presName="Child1" presStyleLbl="node1" presStyleIdx="6" presStyleCnt="13" custLinFactNeighborX="-66498" custLinFactNeighborY="296">
        <dgm:presLayoutVars>
          <dgm:chMax val="0"/>
          <dgm:chPref val="0"/>
        </dgm:presLayoutVars>
      </dgm:prSet>
      <dgm:spPr/>
    </dgm:pt>
    <dgm:pt modelId="{C64E5F1B-2634-4572-963D-5C67429D0EE4}" type="pres">
      <dgm:prSet presAssocID="{B14D9735-24CE-491D-9AA6-3A02A7E51B60}" presName="Accent7" presStyleCnt="0"/>
      <dgm:spPr/>
    </dgm:pt>
    <dgm:pt modelId="{773B0E49-F8B3-41C6-A59F-5EFB28A05248}" type="pres">
      <dgm:prSet presAssocID="{B14D9735-24CE-491D-9AA6-3A02A7E51B60}" presName="AccentHold1" presStyleLbl="node1" presStyleIdx="7" presStyleCnt="13"/>
      <dgm:spPr/>
    </dgm:pt>
    <dgm:pt modelId="{BD073D43-AE5B-495C-814F-ADACFD6FCACF}" type="pres">
      <dgm:prSet presAssocID="{B14D9735-24CE-491D-9AA6-3A02A7E51B60}" presName="Accent8" presStyleCnt="0"/>
      <dgm:spPr/>
    </dgm:pt>
    <dgm:pt modelId="{82272D59-FED1-47EF-A004-6391907987D9}" type="pres">
      <dgm:prSet presAssocID="{B14D9735-24CE-491D-9AA6-3A02A7E51B60}" presName="AccentHold2" presStyleLbl="node1" presStyleIdx="8" presStyleCnt="13"/>
      <dgm:spPr/>
    </dgm:pt>
    <dgm:pt modelId="{4F994C0F-12D5-4C7F-AAAE-1DBFD7AF5316}" type="pres">
      <dgm:prSet presAssocID="{32344583-1361-49F8-BB84-4BBE6F827E44}" presName="Child2" presStyleLbl="node1" presStyleIdx="9" presStyleCnt="13" custLinFactNeighborX="2815" custLinFactNeighborY="70245">
        <dgm:presLayoutVars>
          <dgm:chMax val="0"/>
          <dgm:chPref val="0"/>
        </dgm:presLayoutVars>
      </dgm:prSet>
      <dgm:spPr/>
    </dgm:pt>
    <dgm:pt modelId="{06629E92-C28A-4B8D-8691-A85ADE2E75A6}" type="pres">
      <dgm:prSet presAssocID="{32344583-1361-49F8-BB84-4BBE6F827E44}" presName="Accent9" presStyleCnt="0"/>
      <dgm:spPr/>
    </dgm:pt>
    <dgm:pt modelId="{9D4BC5AF-A89C-4FB6-9B2A-45E4AC9DBBA3}" type="pres">
      <dgm:prSet presAssocID="{32344583-1361-49F8-BB84-4BBE6F827E44}" presName="AccentHold1" presStyleLbl="node1" presStyleIdx="10" presStyleCnt="13"/>
      <dgm:spPr/>
    </dgm:pt>
    <dgm:pt modelId="{FBAE43D1-ADC5-45E7-80A6-46AECAA92DA5}" type="pres">
      <dgm:prSet presAssocID="{32344583-1361-49F8-BB84-4BBE6F827E44}" presName="Accent10" presStyleCnt="0"/>
      <dgm:spPr/>
    </dgm:pt>
    <dgm:pt modelId="{4E37DB13-2D07-4D67-851F-89EEAFA9D39A}" type="pres">
      <dgm:prSet presAssocID="{32344583-1361-49F8-BB84-4BBE6F827E44}" presName="AccentHold2" presStyleLbl="node1" presStyleIdx="11" presStyleCnt="13"/>
      <dgm:spPr/>
    </dgm:pt>
    <dgm:pt modelId="{C1D23C36-7458-4BC4-AB62-31C15F84DD7D}" type="pres">
      <dgm:prSet presAssocID="{32344583-1361-49F8-BB84-4BBE6F827E44}" presName="Accent11" presStyleCnt="0"/>
      <dgm:spPr/>
    </dgm:pt>
    <dgm:pt modelId="{87E521FF-E30A-4344-AD90-FC1DF2D706CD}" type="pres">
      <dgm:prSet presAssocID="{32344583-1361-49F8-BB84-4BBE6F827E44}" presName="AccentHold3" presStyleLbl="node1" presStyleIdx="12" presStyleCnt="13"/>
      <dgm:spPr/>
    </dgm:pt>
  </dgm:ptLst>
  <dgm:cxnLst>
    <dgm:cxn modelId="{2D8DBD46-3C85-4566-8A04-05077AAC9246}" srcId="{4C9E1A96-B86A-479C-A97E-BB2CDE0304A6}" destId="{32344583-1361-49F8-BB84-4BBE6F827E44}" srcOrd="1" destOrd="0" parTransId="{F0ABEE17-A8C2-413F-A870-79CBB34238C6}" sibTransId="{D91ABA8A-4A49-4F6F-A005-6562F7A71108}"/>
    <dgm:cxn modelId="{AB038A72-71F8-4106-B3DC-9BA58EA34F4B}" srcId="{4C9E1A96-B86A-479C-A97E-BB2CDE0304A6}" destId="{B14D9735-24CE-491D-9AA6-3A02A7E51B60}" srcOrd="0" destOrd="0" parTransId="{FA621D74-B4A8-4338-B3E4-E3CD11EF2C31}" sibTransId="{F7F0C743-9BD7-46C3-ABF8-27C3A0FAFCC8}"/>
    <dgm:cxn modelId="{19342A54-5052-4E62-ADAD-2C9720F4CC8A}" type="presOf" srcId="{4C9E1A96-B86A-479C-A97E-BB2CDE0304A6}" destId="{BB0B6890-4329-44E5-9615-725F24A7D235}" srcOrd="0" destOrd="0" presId="urn:microsoft.com/office/officeart/2009/3/layout/CircleRelationship"/>
    <dgm:cxn modelId="{49C5079D-C37C-4899-93F8-425509C05916}" type="presOf" srcId="{32344583-1361-49F8-BB84-4BBE6F827E44}" destId="{4F994C0F-12D5-4C7F-AAAE-1DBFD7AF5316}" srcOrd="0" destOrd="0" presId="urn:microsoft.com/office/officeart/2009/3/layout/CircleRelationship"/>
    <dgm:cxn modelId="{D4C59ADE-2077-49B9-A7BB-A51810D4ABCE}" srcId="{A35F4F94-79AD-4C11-9D30-6EF392B20E4C}" destId="{4C9E1A96-B86A-479C-A97E-BB2CDE0304A6}" srcOrd="0" destOrd="0" parTransId="{EAF5CD23-AE95-45E5-BCF6-72B070301C7E}" sibTransId="{74F95CFA-DEDD-4F72-9A0F-0492C0149205}"/>
    <dgm:cxn modelId="{206A7CDF-2C62-4189-BDD0-6F61032F8A9C}" type="presOf" srcId="{B14D9735-24CE-491D-9AA6-3A02A7E51B60}" destId="{CB0FE5D0-3126-421B-9FA6-8FAE64B08D50}" srcOrd="0" destOrd="0" presId="urn:microsoft.com/office/officeart/2009/3/layout/CircleRelationship"/>
    <dgm:cxn modelId="{1657C1F1-5EE0-4E5D-A3FA-94CDD3C05F7E}" type="presOf" srcId="{A35F4F94-79AD-4C11-9D30-6EF392B20E4C}" destId="{47909202-ABC5-4789-B707-FA65BAD97CA0}" srcOrd="0" destOrd="0" presId="urn:microsoft.com/office/officeart/2009/3/layout/CircleRelationship"/>
    <dgm:cxn modelId="{EA5C91C2-C9C4-4DC1-A5E1-EDD31275CE40}" type="presParOf" srcId="{47909202-ABC5-4789-B707-FA65BAD97CA0}" destId="{BB0B6890-4329-44E5-9615-725F24A7D235}" srcOrd="0" destOrd="0" presId="urn:microsoft.com/office/officeart/2009/3/layout/CircleRelationship"/>
    <dgm:cxn modelId="{3EEBC2AF-DB47-4727-91C4-4859BD4B797F}" type="presParOf" srcId="{47909202-ABC5-4789-B707-FA65BAD97CA0}" destId="{95DC070F-C5D7-470D-A742-93FC22FA0648}" srcOrd="1" destOrd="0" presId="urn:microsoft.com/office/officeart/2009/3/layout/CircleRelationship"/>
    <dgm:cxn modelId="{CF8267D3-9DDF-4501-95B5-D994CA069E64}" type="presParOf" srcId="{47909202-ABC5-4789-B707-FA65BAD97CA0}" destId="{EF658AB9-9CED-4B3C-858A-C0663FBD633C}" srcOrd="2" destOrd="0" presId="urn:microsoft.com/office/officeart/2009/3/layout/CircleRelationship"/>
    <dgm:cxn modelId="{AE757D17-572A-41A6-93E2-CDA63A60F57B}" type="presParOf" srcId="{47909202-ABC5-4789-B707-FA65BAD97CA0}" destId="{9C4731C3-9EFA-4C14-9371-555010C76316}" srcOrd="3" destOrd="0" presId="urn:microsoft.com/office/officeart/2009/3/layout/CircleRelationship"/>
    <dgm:cxn modelId="{B9B70091-0574-46B7-8CD6-3ADB0F0D76E8}" type="presParOf" srcId="{47909202-ABC5-4789-B707-FA65BAD97CA0}" destId="{64AD420A-453B-47D7-82E8-916B79E59F28}" srcOrd="4" destOrd="0" presId="urn:microsoft.com/office/officeart/2009/3/layout/CircleRelationship"/>
    <dgm:cxn modelId="{423A4DD0-7D18-4BCD-B7D7-EF845986F7D0}" type="presParOf" srcId="{47909202-ABC5-4789-B707-FA65BAD97CA0}" destId="{76AD6E84-CC66-49E1-A3BB-BAB1FE04D021}" srcOrd="5" destOrd="0" presId="urn:microsoft.com/office/officeart/2009/3/layout/CircleRelationship"/>
    <dgm:cxn modelId="{A4992DF0-3DBC-42CA-8D05-822896DF0F97}" type="presParOf" srcId="{47909202-ABC5-4789-B707-FA65BAD97CA0}" destId="{5B50547B-14B2-4116-9DF7-8C42C89DAF77}" srcOrd="6" destOrd="0" presId="urn:microsoft.com/office/officeart/2009/3/layout/CircleRelationship"/>
    <dgm:cxn modelId="{B9E87732-9283-4408-8432-85BE1641F7F1}" type="presParOf" srcId="{47909202-ABC5-4789-B707-FA65BAD97CA0}" destId="{CB0FE5D0-3126-421B-9FA6-8FAE64B08D50}" srcOrd="7" destOrd="0" presId="urn:microsoft.com/office/officeart/2009/3/layout/CircleRelationship"/>
    <dgm:cxn modelId="{CC103ED3-C097-4196-9136-E005AB58219B}" type="presParOf" srcId="{47909202-ABC5-4789-B707-FA65BAD97CA0}" destId="{C64E5F1B-2634-4572-963D-5C67429D0EE4}" srcOrd="8" destOrd="0" presId="urn:microsoft.com/office/officeart/2009/3/layout/CircleRelationship"/>
    <dgm:cxn modelId="{83378937-328E-4562-9B7C-D371D6B7692D}" type="presParOf" srcId="{C64E5F1B-2634-4572-963D-5C67429D0EE4}" destId="{773B0E49-F8B3-41C6-A59F-5EFB28A05248}" srcOrd="0" destOrd="0" presId="urn:microsoft.com/office/officeart/2009/3/layout/CircleRelationship"/>
    <dgm:cxn modelId="{9DD7B576-AADA-446D-A9E1-0E41F79A6AFF}" type="presParOf" srcId="{47909202-ABC5-4789-B707-FA65BAD97CA0}" destId="{BD073D43-AE5B-495C-814F-ADACFD6FCACF}" srcOrd="9" destOrd="0" presId="urn:microsoft.com/office/officeart/2009/3/layout/CircleRelationship"/>
    <dgm:cxn modelId="{4AB70F82-C539-4E4F-BA28-8A8F801D6ADA}" type="presParOf" srcId="{BD073D43-AE5B-495C-814F-ADACFD6FCACF}" destId="{82272D59-FED1-47EF-A004-6391907987D9}" srcOrd="0" destOrd="0" presId="urn:microsoft.com/office/officeart/2009/3/layout/CircleRelationship"/>
    <dgm:cxn modelId="{061A08D2-D553-4FF3-83E9-4884BF43066A}" type="presParOf" srcId="{47909202-ABC5-4789-B707-FA65BAD97CA0}" destId="{4F994C0F-12D5-4C7F-AAAE-1DBFD7AF5316}" srcOrd="10" destOrd="0" presId="urn:microsoft.com/office/officeart/2009/3/layout/CircleRelationship"/>
    <dgm:cxn modelId="{0FBA762C-0B41-4565-901C-409C37C0FF06}" type="presParOf" srcId="{47909202-ABC5-4789-B707-FA65BAD97CA0}" destId="{06629E92-C28A-4B8D-8691-A85ADE2E75A6}" srcOrd="11" destOrd="0" presId="urn:microsoft.com/office/officeart/2009/3/layout/CircleRelationship"/>
    <dgm:cxn modelId="{26E6AFC7-86F0-4E3E-9F01-8428D511BC94}" type="presParOf" srcId="{06629E92-C28A-4B8D-8691-A85ADE2E75A6}" destId="{9D4BC5AF-A89C-4FB6-9B2A-45E4AC9DBBA3}" srcOrd="0" destOrd="0" presId="urn:microsoft.com/office/officeart/2009/3/layout/CircleRelationship"/>
    <dgm:cxn modelId="{00DA01E1-8434-4CA8-A2AE-5A8073024243}" type="presParOf" srcId="{47909202-ABC5-4789-B707-FA65BAD97CA0}" destId="{FBAE43D1-ADC5-45E7-80A6-46AECAA92DA5}" srcOrd="12" destOrd="0" presId="urn:microsoft.com/office/officeart/2009/3/layout/CircleRelationship"/>
    <dgm:cxn modelId="{C32A6016-8DB4-474F-8078-6B19C2B63109}" type="presParOf" srcId="{FBAE43D1-ADC5-45E7-80A6-46AECAA92DA5}" destId="{4E37DB13-2D07-4D67-851F-89EEAFA9D39A}" srcOrd="0" destOrd="0" presId="urn:microsoft.com/office/officeart/2009/3/layout/CircleRelationship"/>
    <dgm:cxn modelId="{DCA866F9-0A73-49EB-AF15-4B3EA39F79B0}" type="presParOf" srcId="{47909202-ABC5-4789-B707-FA65BAD97CA0}" destId="{C1D23C36-7458-4BC4-AB62-31C15F84DD7D}" srcOrd="13" destOrd="0" presId="urn:microsoft.com/office/officeart/2009/3/layout/CircleRelationship"/>
    <dgm:cxn modelId="{21FC8A7C-6F47-487D-9AB9-E60AE5A8D6A4}" type="presParOf" srcId="{C1D23C36-7458-4BC4-AB62-31C15F84DD7D}" destId="{87E521FF-E30A-4344-AD90-FC1DF2D706CD}"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5F4F94-79AD-4C11-9D30-6EF392B20E4C}"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AU"/>
        </a:p>
      </dgm:t>
    </dgm:pt>
    <dgm:pt modelId="{4C9E1A96-B86A-479C-A97E-BB2CDE0304A6}">
      <dgm:prSet phldrT="[Text]"/>
      <dgm:spPr>
        <a:solidFill>
          <a:srgbClr val="B35579"/>
        </a:solidFill>
      </dgm:spPr>
      <dgm:t>
        <a:bodyPr/>
        <a:lstStyle/>
        <a:p>
          <a:r>
            <a:rPr lang="en-AU" dirty="0"/>
            <a:t>CANCER</a:t>
          </a:r>
        </a:p>
      </dgm:t>
    </dgm:pt>
    <dgm:pt modelId="{EAF5CD23-AE95-45E5-BCF6-72B070301C7E}" type="parTrans" cxnId="{D4C59ADE-2077-49B9-A7BB-A51810D4ABCE}">
      <dgm:prSet/>
      <dgm:spPr/>
      <dgm:t>
        <a:bodyPr/>
        <a:lstStyle/>
        <a:p>
          <a:endParaRPr lang="en-AU"/>
        </a:p>
      </dgm:t>
    </dgm:pt>
    <dgm:pt modelId="{74F95CFA-DEDD-4F72-9A0F-0492C0149205}" type="sibTrans" cxnId="{D4C59ADE-2077-49B9-A7BB-A51810D4ABCE}">
      <dgm:prSet/>
      <dgm:spPr/>
      <dgm:t>
        <a:bodyPr/>
        <a:lstStyle/>
        <a:p>
          <a:endParaRPr lang="en-AU"/>
        </a:p>
      </dgm:t>
    </dgm:pt>
    <dgm:pt modelId="{B14D9735-24CE-491D-9AA6-3A02A7E51B60}">
      <dgm:prSet phldrT="[Text]"/>
      <dgm:spPr/>
      <dgm:t>
        <a:bodyPr/>
        <a:lstStyle/>
        <a:p>
          <a:r>
            <a:rPr lang="en-AU" dirty="0"/>
            <a:t>GP</a:t>
          </a:r>
        </a:p>
      </dgm:t>
    </dgm:pt>
    <dgm:pt modelId="{FA621D74-B4A8-4338-B3E4-E3CD11EF2C31}" type="parTrans" cxnId="{AB038A72-71F8-4106-B3DC-9BA58EA34F4B}">
      <dgm:prSet/>
      <dgm:spPr/>
      <dgm:t>
        <a:bodyPr/>
        <a:lstStyle/>
        <a:p>
          <a:endParaRPr lang="en-AU"/>
        </a:p>
      </dgm:t>
    </dgm:pt>
    <dgm:pt modelId="{F7F0C743-9BD7-46C3-ABF8-27C3A0FAFCC8}" type="sibTrans" cxnId="{AB038A72-71F8-4106-B3DC-9BA58EA34F4B}">
      <dgm:prSet/>
      <dgm:spPr/>
      <dgm:t>
        <a:bodyPr/>
        <a:lstStyle/>
        <a:p>
          <a:endParaRPr lang="en-AU"/>
        </a:p>
      </dgm:t>
    </dgm:pt>
    <dgm:pt modelId="{32344583-1361-49F8-BB84-4BBE6F827E44}">
      <dgm:prSet phldrT="[Text]"/>
      <dgm:spPr/>
      <dgm:t>
        <a:bodyPr/>
        <a:lstStyle/>
        <a:p>
          <a:r>
            <a:rPr lang="en-AU" dirty="0"/>
            <a:t>Hospital</a:t>
          </a:r>
        </a:p>
      </dgm:t>
    </dgm:pt>
    <dgm:pt modelId="{F0ABEE17-A8C2-413F-A870-79CBB34238C6}" type="parTrans" cxnId="{2D8DBD46-3C85-4566-8A04-05077AAC9246}">
      <dgm:prSet/>
      <dgm:spPr/>
      <dgm:t>
        <a:bodyPr/>
        <a:lstStyle/>
        <a:p>
          <a:endParaRPr lang="en-AU"/>
        </a:p>
      </dgm:t>
    </dgm:pt>
    <dgm:pt modelId="{D91ABA8A-4A49-4F6F-A005-6562F7A71108}" type="sibTrans" cxnId="{2D8DBD46-3C85-4566-8A04-05077AAC9246}">
      <dgm:prSet/>
      <dgm:spPr/>
      <dgm:t>
        <a:bodyPr/>
        <a:lstStyle/>
        <a:p>
          <a:endParaRPr lang="en-AU"/>
        </a:p>
      </dgm:t>
    </dgm:pt>
    <dgm:pt modelId="{47909202-ABC5-4789-B707-FA65BAD97CA0}" type="pres">
      <dgm:prSet presAssocID="{A35F4F94-79AD-4C11-9D30-6EF392B20E4C}" presName="Name0" presStyleCnt="0">
        <dgm:presLayoutVars>
          <dgm:chMax val="1"/>
          <dgm:chPref val="1"/>
        </dgm:presLayoutVars>
      </dgm:prSet>
      <dgm:spPr/>
    </dgm:pt>
    <dgm:pt modelId="{BB0B6890-4329-44E5-9615-725F24A7D235}" type="pres">
      <dgm:prSet presAssocID="{4C9E1A96-B86A-479C-A97E-BB2CDE0304A6}" presName="Parent" presStyleLbl="node0" presStyleIdx="0" presStyleCnt="1" custLinFactNeighborX="11498" custLinFactNeighborY="-6215">
        <dgm:presLayoutVars>
          <dgm:chMax val="5"/>
          <dgm:chPref val="5"/>
        </dgm:presLayoutVars>
      </dgm:prSet>
      <dgm:spPr/>
    </dgm:pt>
    <dgm:pt modelId="{95DC070F-C5D7-470D-A742-93FC22FA0648}" type="pres">
      <dgm:prSet presAssocID="{4C9E1A96-B86A-479C-A97E-BB2CDE0304A6}" presName="Accent1" presStyleLbl="node1" presStyleIdx="0" presStyleCnt="13"/>
      <dgm:spPr/>
    </dgm:pt>
    <dgm:pt modelId="{EF658AB9-9CED-4B3C-858A-C0663FBD633C}" type="pres">
      <dgm:prSet presAssocID="{4C9E1A96-B86A-479C-A97E-BB2CDE0304A6}" presName="Accent2" presStyleLbl="node1" presStyleIdx="1" presStyleCnt="13"/>
      <dgm:spPr/>
    </dgm:pt>
    <dgm:pt modelId="{9C4731C3-9EFA-4C14-9371-555010C76316}" type="pres">
      <dgm:prSet presAssocID="{4C9E1A96-B86A-479C-A97E-BB2CDE0304A6}" presName="Accent3" presStyleLbl="node1" presStyleIdx="2" presStyleCnt="13"/>
      <dgm:spPr/>
    </dgm:pt>
    <dgm:pt modelId="{64AD420A-453B-47D7-82E8-916B79E59F28}" type="pres">
      <dgm:prSet presAssocID="{4C9E1A96-B86A-479C-A97E-BB2CDE0304A6}" presName="Accent4" presStyleLbl="node1" presStyleIdx="3" presStyleCnt="13"/>
      <dgm:spPr/>
    </dgm:pt>
    <dgm:pt modelId="{76AD6E84-CC66-49E1-A3BB-BAB1FE04D021}" type="pres">
      <dgm:prSet presAssocID="{4C9E1A96-B86A-479C-A97E-BB2CDE0304A6}" presName="Accent5" presStyleLbl="node1" presStyleIdx="4" presStyleCnt="13"/>
      <dgm:spPr/>
    </dgm:pt>
    <dgm:pt modelId="{5B50547B-14B2-4116-9DF7-8C42C89DAF77}" type="pres">
      <dgm:prSet presAssocID="{4C9E1A96-B86A-479C-A97E-BB2CDE0304A6}" presName="Accent6" presStyleLbl="node1" presStyleIdx="5" presStyleCnt="13"/>
      <dgm:spPr/>
    </dgm:pt>
    <dgm:pt modelId="{CB0FE5D0-3126-421B-9FA6-8FAE64B08D50}" type="pres">
      <dgm:prSet presAssocID="{B14D9735-24CE-491D-9AA6-3A02A7E51B60}" presName="Child1" presStyleLbl="node1" presStyleIdx="6" presStyleCnt="13" custScaleX="51914" custScaleY="48198" custLinFactNeighborX="-66498" custLinFactNeighborY="296">
        <dgm:presLayoutVars>
          <dgm:chMax val="0"/>
          <dgm:chPref val="0"/>
        </dgm:presLayoutVars>
      </dgm:prSet>
      <dgm:spPr/>
    </dgm:pt>
    <dgm:pt modelId="{C64E5F1B-2634-4572-963D-5C67429D0EE4}" type="pres">
      <dgm:prSet presAssocID="{B14D9735-24CE-491D-9AA6-3A02A7E51B60}" presName="Accent7" presStyleCnt="0"/>
      <dgm:spPr/>
    </dgm:pt>
    <dgm:pt modelId="{773B0E49-F8B3-41C6-A59F-5EFB28A05248}" type="pres">
      <dgm:prSet presAssocID="{B14D9735-24CE-491D-9AA6-3A02A7E51B60}" presName="AccentHold1" presStyleLbl="node1" presStyleIdx="7" presStyleCnt="13"/>
      <dgm:spPr/>
    </dgm:pt>
    <dgm:pt modelId="{BD073D43-AE5B-495C-814F-ADACFD6FCACF}" type="pres">
      <dgm:prSet presAssocID="{B14D9735-24CE-491D-9AA6-3A02A7E51B60}" presName="Accent8" presStyleCnt="0"/>
      <dgm:spPr/>
    </dgm:pt>
    <dgm:pt modelId="{82272D59-FED1-47EF-A004-6391907987D9}" type="pres">
      <dgm:prSet presAssocID="{B14D9735-24CE-491D-9AA6-3A02A7E51B60}" presName="AccentHold2" presStyleLbl="node1" presStyleIdx="8" presStyleCnt="13"/>
      <dgm:spPr/>
    </dgm:pt>
    <dgm:pt modelId="{4F994C0F-12D5-4C7F-AAAE-1DBFD7AF5316}" type="pres">
      <dgm:prSet presAssocID="{32344583-1361-49F8-BB84-4BBE6F827E44}" presName="Child2" presStyleLbl="node1" presStyleIdx="9" presStyleCnt="13" custScaleX="220902" custScaleY="215123" custLinFactNeighborX="27517" custLinFactNeighborY="68049">
        <dgm:presLayoutVars>
          <dgm:chMax val="0"/>
          <dgm:chPref val="0"/>
        </dgm:presLayoutVars>
      </dgm:prSet>
      <dgm:spPr/>
    </dgm:pt>
    <dgm:pt modelId="{06629E92-C28A-4B8D-8691-A85ADE2E75A6}" type="pres">
      <dgm:prSet presAssocID="{32344583-1361-49F8-BB84-4BBE6F827E44}" presName="Accent9" presStyleCnt="0"/>
      <dgm:spPr/>
    </dgm:pt>
    <dgm:pt modelId="{9D4BC5AF-A89C-4FB6-9B2A-45E4AC9DBBA3}" type="pres">
      <dgm:prSet presAssocID="{32344583-1361-49F8-BB84-4BBE6F827E44}" presName="AccentHold1" presStyleLbl="node1" presStyleIdx="10" presStyleCnt="13"/>
      <dgm:spPr/>
    </dgm:pt>
    <dgm:pt modelId="{FBAE43D1-ADC5-45E7-80A6-46AECAA92DA5}" type="pres">
      <dgm:prSet presAssocID="{32344583-1361-49F8-BB84-4BBE6F827E44}" presName="Accent10" presStyleCnt="0"/>
      <dgm:spPr/>
    </dgm:pt>
    <dgm:pt modelId="{4E37DB13-2D07-4D67-851F-89EEAFA9D39A}" type="pres">
      <dgm:prSet presAssocID="{32344583-1361-49F8-BB84-4BBE6F827E44}" presName="AccentHold2" presStyleLbl="node1" presStyleIdx="11" presStyleCnt="13"/>
      <dgm:spPr/>
    </dgm:pt>
    <dgm:pt modelId="{C1D23C36-7458-4BC4-AB62-31C15F84DD7D}" type="pres">
      <dgm:prSet presAssocID="{32344583-1361-49F8-BB84-4BBE6F827E44}" presName="Accent11" presStyleCnt="0"/>
      <dgm:spPr/>
    </dgm:pt>
    <dgm:pt modelId="{87E521FF-E30A-4344-AD90-FC1DF2D706CD}" type="pres">
      <dgm:prSet presAssocID="{32344583-1361-49F8-BB84-4BBE6F827E44}" presName="AccentHold3" presStyleLbl="node1" presStyleIdx="12" presStyleCnt="13"/>
      <dgm:spPr/>
    </dgm:pt>
  </dgm:ptLst>
  <dgm:cxnLst>
    <dgm:cxn modelId="{2D8DBD46-3C85-4566-8A04-05077AAC9246}" srcId="{4C9E1A96-B86A-479C-A97E-BB2CDE0304A6}" destId="{32344583-1361-49F8-BB84-4BBE6F827E44}" srcOrd="1" destOrd="0" parTransId="{F0ABEE17-A8C2-413F-A870-79CBB34238C6}" sibTransId="{D91ABA8A-4A49-4F6F-A005-6562F7A71108}"/>
    <dgm:cxn modelId="{AB038A72-71F8-4106-B3DC-9BA58EA34F4B}" srcId="{4C9E1A96-B86A-479C-A97E-BB2CDE0304A6}" destId="{B14D9735-24CE-491D-9AA6-3A02A7E51B60}" srcOrd="0" destOrd="0" parTransId="{FA621D74-B4A8-4338-B3E4-E3CD11EF2C31}" sibTransId="{F7F0C743-9BD7-46C3-ABF8-27C3A0FAFCC8}"/>
    <dgm:cxn modelId="{19342A54-5052-4E62-ADAD-2C9720F4CC8A}" type="presOf" srcId="{4C9E1A96-B86A-479C-A97E-BB2CDE0304A6}" destId="{BB0B6890-4329-44E5-9615-725F24A7D235}" srcOrd="0" destOrd="0" presId="urn:microsoft.com/office/officeart/2009/3/layout/CircleRelationship"/>
    <dgm:cxn modelId="{49C5079D-C37C-4899-93F8-425509C05916}" type="presOf" srcId="{32344583-1361-49F8-BB84-4BBE6F827E44}" destId="{4F994C0F-12D5-4C7F-AAAE-1DBFD7AF5316}" srcOrd="0" destOrd="0" presId="urn:microsoft.com/office/officeart/2009/3/layout/CircleRelationship"/>
    <dgm:cxn modelId="{D4C59ADE-2077-49B9-A7BB-A51810D4ABCE}" srcId="{A35F4F94-79AD-4C11-9D30-6EF392B20E4C}" destId="{4C9E1A96-B86A-479C-A97E-BB2CDE0304A6}" srcOrd="0" destOrd="0" parTransId="{EAF5CD23-AE95-45E5-BCF6-72B070301C7E}" sibTransId="{74F95CFA-DEDD-4F72-9A0F-0492C0149205}"/>
    <dgm:cxn modelId="{206A7CDF-2C62-4189-BDD0-6F61032F8A9C}" type="presOf" srcId="{B14D9735-24CE-491D-9AA6-3A02A7E51B60}" destId="{CB0FE5D0-3126-421B-9FA6-8FAE64B08D50}" srcOrd="0" destOrd="0" presId="urn:microsoft.com/office/officeart/2009/3/layout/CircleRelationship"/>
    <dgm:cxn modelId="{1657C1F1-5EE0-4E5D-A3FA-94CDD3C05F7E}" type="presOf" srcId="{A35F4F94-79AD-4C11-9D30-6EF392B20E4C}" destId="{47909202-ABC5-4789-B707-FA65BAD97CA0}" srcOrd="0" destOrd="0" presId="urn:microsoft.com/office/officeart/2009/3/layout/CircleRelationship"/>
    <dgm:cxn modelId="{EA5C91C2-C9C4-4DC1-A5E1-EDD31275CE40}" type="presParOf" srcId="{47909202-ABC5-4789-B707-FA65BAD97CA0}" destId="{BB0B6890-4329-44E5-9615-725F24A7D235}" srcOrd="0" destOrd="0" presId="urn:microsoft.com/office/officeart/2009/3/layout/CircleRelationship"/>
    <dgm:cxn modelId="{3EEBC2AF-DB47-4727-91C4-4859BD4B797F}" type="presParOf" srcId="{47909202-ABC5-4789-B707-FA65BAD97CA0}" destId="{95DC070F-C5D7-470D-A742-93FC22FA0648}" srcOrd="1" destOrd="0" presId="urn:microsoft.com/office/officeart/2009/3/layout/CircleRelationship"/>
    <dgm:cxn modelId="{CF8267D3-9DDF-4501-95B5-D994CA069E64}" type="presParOf" srcId="{47909202-ABC5-4789-B707-FA65BAD97CA0}" destId="{EF658AB9-9CED-4B3C-858A-C0663FBD633C}" srcOrd="2" destOrd="0" presId="urn:microsoft.com/office/officeart/2009/3/layout/CircleRelationship"/>
    <dgm:cxn modelId="{AE757D17-572A-41A6-93E2-CDA63A60F57B}" type="presParOf" srcId="{47909202-ABC5-4789-B707-FA65BAD97CA0}" destId="{9C4731C3-9EFA-4C14-9371-555010C76316}" srcOrd="3" destOrd="0" presId="urn:microsoft.com/office/officeart/2009/3/layout/CircleRelationship"/>
    <dgm:cxn modelId="{B9B70091-0574-46B7-8CD6-3ADB0F0D76E8}" type="presParOf" srcId="{47909202-ABC5-4789-B707-FA65BAD97CA0}" destId="{64AD420A-453B-47D7-82E8-916B79E59F28}" srcOrd="4" destOrd="0" presId="urn:microsoft.com/office/officeart/2009/3/layout/CircleRelationship"/>
    <dgm:cxn modelId="{423A4DD0-7D18-4BCD-B7D7-EF845986F7D0}" type="presParOf" srcId="{47909202-ABC5-4789-B707-FA65BAD97CA0}" destId="{76AD6E84-CC66-49E1-A3BB-BAB1FE04D021}" srcOrd="5" destOrd="0" presId="urn:microsoft.com/office/officeart/2009/3/layout/CircleRelationship"/>
    <dgm:cxn modelId="{A4992DF0-3DBC-42CA-8D05-822896DF0F97}" type="presParOf" srcId="{47909202-ABC5-4789-B707-FA65BAD97CA0}" destId="{5B50547B-14B2-4116-9DF7-8C42C89DAF77}" srcOrd="6" destOrd="0" presId="urn:microsoft.com/office/officeart/2009/3/layout/CircleRelationship"/>
    <dgm:cxn modelId="{B9E87732-9283-4408-8432-85BE1641F7F1}" type="presParOf" srcId="{47909202-ABC5-4789-B707-FA65BAD97CA0}" destId="{CB0FE5D0-3126-421B-9FA6-8FAE64B08D50}" srcOrd="7" destOrd="0" presId="urn:microsoft.com/office/officeart/2009/3/layout/CircleRelationship"/>
    <dgm:cxn modelId="{CC103ED3-C097-4196-9136-E005AB58219B}" type="presParOf" srcId="{47909202-ABC5-4789-B707-FA65BAD97CA0}" destId="{C64E5F1B-2634-4572-963D-5C67429D0EE4}" srcOrd="8" destOrd="0" presId="urn:microsoft.com/office/officeart/2009/3/layout/CircleRelationship"/>
    <dgm:cxn modelId="{83378937-328E-4562-9B7C-D371D6B7692D}" type="presParOf" srcId="{C64E5F1B-2634-4572-963D-5C67429D0EE4}" destId="{773B0E49-F8B3-41C6-A59F-5EFB28A05248}" srcOrd="0" destOrd="0" presId="urn:microsoft.com/office/officeart/2009/3/layout/CircleRelationship"/>
    <dgm:cxn modelId="{9DD7B576-AADA-446D-A9E1-0E41F79A6AFF}" type="presParOf" srcId="{47909202-ABC5-4789-B707-FA65BAD97CA0}" destId="{BD073D43-AE5B-495C-814F-ADACFD6FCACF}" srcOrd="9" destOrd="0" presId="urn:microsoft.com/office/officeart/2009/3/layout/CircleRelationship"/>
    <dgm:cxn modelId="{4AB70F82-C539-4E4F-BA28-8A8F801D6ADA}" type="presParOf" srcId="{BD073D43-AE5B-495C-814F-ADACFD6FCACF}" destId="{82272D59-FED1-47EF-A004-6391907987D9}" srcOrd="0" destOrd="0" presId="urn:microsoft.com/office/officeart/2009/3/layout/CircleRelationship"/>
    <dgm:cxn modelId="{061A08D2-D553-4FF3-83E9-4884BF43066A}" type="presParOf" srcId="{47909202-ABC5-4789-B707-FA65BAD97CA0}" destId="{4F994C0F-12D5-4C7F-AAAE-1DBFD7AF5316}" srcOrd="10" destOrd="0" presId="urn:microsoft.com/office/officeart/2009/3/layout/CircleRelationship"/>
    <dgm:cxn modelId="{0FBA762C-0B41-4565-901C-409C37C0FF06}" type="presParOf" srcId="{47909202-ABC5-4789-B707-FA65BAD97CA0}" destId="{06629E92-C28A-4B8D-8691-A85ADE2E75A6}" srcOrd="11" destOrd="0" presId="urn:microsoft.com/office/officeart/2009/3/layout/CircleRelationship"/>
    <dgm:cxn modelId="{26E6AFC7-86F0-4E3E-9F01-8428D511BC94}" type="presParOf" srcId="{06629E92-C28A-4B8D-8691-A85ADE2E75A6}" destId="{9D4BC5AF-A89C-4FB6-9B2A-45E4AC9DBBA3}" srcOrd="0" destOrd="0" presId="urn:microsoft.com/office/officeart/2009/3/layout/CircleRelationship"/>
    <dgm:cxn modelId="{00DA01E1-8434-4CA8-A2AE-5A8073024243}" type="presParOf" srcId="{47909202-ABC5-4789-B707-FA65BAD97CA0}" destId="{FBAE43D1-ADC5-45E7-80A6-46AECAA92DA5}" srcOrd="12" destOrd="0" presId="urn:microsoft.com/office/officeart/2009/3/layout/CircleRelationship"/>
    <dgm:cxn modelId="{C32A6016-8DB4-474F-8078-6B19C2B63109}" type="presParOf" srcId="{FBAE43D1-ADC5-45E7-80A6-46AECAA92DA5}" destId="{4E37DB13-2D07-4D67-851F-89EEAFA9D39A}" srcOrd="0" destOrd="0" presId="urn:microsoft.com/office/officeart/2009/3/layout/CircleRelationship"/>
    <dgm:cxn modelId="{DCA866F9-0A73-49EB-AF15-4B3EA39F79B0}" type="presParOf" srcId="{47909202-ABC5-4789-B707-FA65BAD97CA0}" destId="{C1D23C36-7458-4BC4-AB62-31C15F84DD7D}" srcOrd="13" destOrd="0" presId="urn:microsoft.com/office/officeart/2009/3/layout/CircleRelationship"/>
    <dgm:cxn modelId="{21FC8A7C-6F47-487D-9AB9-E60AE5A8D6A4}" type="presParOf" srcId="{C1D23C36-7458-4BC4-AB62-31C15F84DD7D}" destId="{87E521FF-E30A-4344-AD90-FC1DF2D706CD}"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5F4F94-79AD-4C11-9D30-6EF392B20E4C}"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AU"/>
        </a:p>
      </dgm:t>
    </dgm:pt>
    <dgm:pt modelId="{4C9E1A96-B86A-479C-A97E-BB2CDE0304A6}">
      <dgm:prSet phldrT="[Text]"/>
      <dgm:spPr>
        <a:solidFill>
          <a:srgbClr val="D533A7"/>
        </a:solidFill>
      </dgm:spPr>
      <dgm:t>
        <a:bodyPr/>
        <a:lstStyle/>
        <a:p>
          <a:r>
            <a:rPr lang="en-AU" dirty="0"/>
            <a:t>AFTER CANCER</a:t>
          </a:r>
        </a:p>
      </dgm:t>
    </dgm:pt>
    <dgm:pt modelId="{EAF5CD23-AE95-45E5-BCF6-72B070301C7E}" type="parTrans" cxnId="{D4C59ADE-2077-49B9-A7BB-A51810D4ABCE}">
      <dgm:prSet/>
      <dgm:spPr/>
      <dgm:t>
        <a:bodyPr/>
        <a:lstStyle/>
        <a:p>
          <a:endParaRPr lang="en-AU"/>
        </a:p>
      </dgm:t>
    </dgm:pt>
    <dgm:pt modelId="{74F95CFA-DEDD-4F72-9A0F-0492C0149205}" type="sibTrans" cxnId="{D4C59ADE-2077-49B9-A7BB-A51810D4ABCE}">
      <dgm:prSet/>
      <dgm:spPr/>
      <dgm:t>
        <a:bodyPr/>
        <a:lstStyle/>
        <a:p>
          <a:endParaRPr lang="en-AU"/>
        </a:p>
      </dgm:t>
    </dgm:pt>
    <dgm:pt modelId="{B14D9735-24CE-491D-9AA6-3A02A7E51B60}">
      <dgm:prSet phldrT="[Text]"/>
      <dgm:spPr/>
      <dgm:t>
        <a:bodyPr/>
        <a:lstStyle/>
        <a:p>
          <a:r>
            <a:rPr lang="en-AU" dirty="0"/>
            <a:t>GP</a:t>
          </a:r>
        </a:p>
      </dgm:t>
    </dgm:pt>
    <dgm:pt modelId="{FA621D74-B4A8-4338-B3E4-E3CD11EF2C31}" type="parTrans" cxnId="{AB038A72-71F8-4106-B3DC-9BA58EA34F4B}">
      <dgm:prSet/>
      <dgm:spPr/>
      <dgm:t>
        <a:bodyPr/>
        <a:lstStyle/>
        <a:p>
          <a:endParaRPr lang="en-AU"/>
        </a:p>
      </dgm:t>
    </dgm:pt>
    <dgm:pt modelId="{F7F0C743-9BD7-46C3-ABF8-27C3A0FAFCC8}" type="sibTrans" cxnId="{AB038A72-71F8-4106-B3DC-9BA58EA34F4B}">
      <dgm:prSet/>
      <dgm:spPr/>
      <dgm:t>
        <a:bodyPr/>
        <a:lstStyle/>
        <a:p>
          <a:endParaRPr lang="en-AU"/>
        </a:p>
      </dgm:t>
    </dgm:pt>
    <dgm:pt modelId="{32344583-1361-49F8-BB84-4BBE6F827E44}">
      <dgm:prSet phldrT="[Text]"/>
      <dgm:spPr/>
      <dgm:t>
        <a:bodyPr/>
        <a:lstStyle/>
        <a:p>
          <a:r>
            <a:rPr lang="en-AU" dirty="0"/>
            <a:t>Hospital</a:t>
          </a:r>
        </a:p>
      </dgm:t>
    </dgm:pt>
    <dgm:pt modelId="{F0ABEE17-A8C2-413F-A870-79CBB34238C6}" type="parTrans" cxnId="{2D8DBD46-3C85-4566-8A04-05077AAC9246}">
      <dgm:prSet/>
      <dgm:spPr/>
      <dgm:t>
        <a:bodyPr/>
        <a:lstStyle/>
        <a:p>
          <a:endParaRPr lang="en-AU"/>
        </a:p>
      </dgm:t>
    </dgm:pt>
    <dgm:pt modelId="{D91ABA8A-4A49-4F6F-A005-6562F7A71108}" type="sibTrans" cxnId="{2D8DBD46-3C85-4566-8A04-05077AAC9246}">
      <dgm:prSet/>
      <dgm:spPr/>
      <dgm:t>
        <a:bodyPr/>
        <a:lstStyle/>
        <a:p>
          <a:endParaRPr lang="en-AU"/>
        </a:p>
      </dgm:t>
    </dgm:pt>
    <dgm:pt modelId="{47909202-ABC5-4789-B707-FA65BAD97CA0}" type="pres">
      <dgm:prSet presAssocID="{A35F4F94-79AD-4C11-9D30-6EF392B20E4C}" presName="Name0" presStyleCnt="0">
        <dgm:presLayoutVars>
          <dgm:chMax val="1"/>
          <dgm:chPref val="1"/>
        </dgm:presLayoutVars>
      </dgm:prSet>
      <dgm:spPr/>
    </dgm:pt>
    <dgm:pt modelId="{BB0B6890-4329-44E5-9615-725F24A7D235}" type="pres">
      <dgm:prSet presAssocID="{4C9E1A96-B86A-479C-A97E-BB2CDE0304A6}" presName="Parent" presStyleLbl="node0" presStyleIdx="0" presStyleCnt="1" custScaleX="33151" custScaleY="33358" custLinFactNeighborX="33872" custLinFactNeighborY="-1865">
        <dgm:presLayoutVars>
          <dgm:chMax val="5"/>
          <dgm:chPref val="5"/>
        </dgm:presLayoutVars>
      </dgm:prSet>
      <dgm:spPr/>
    </dgm:pt>
    <dgm:pt modelId="{95DC070F-C5D7-470D-A742-93FC22FA0648}" type="pres">
      <dgm:prSet presAssocID="{4C9E1A96-B86A-479C-A97E-BB2CDE0304A6}" presName="Accent1" presStyleLbl="node1" presStyleIdx="0" presStyleCnt="13" custLinFactY="136012" custLinFactNeighborX="44147" custLinFactNeighborY="200000"/>
      <dgm:spPr/>
    </dgm:pt>
    <dgm:pt modelId="{EF658AB9-9CED-4B3C-858A-C0663FBD633C}" type="pres">
      <dgm:prSet presAssocID="{4C9E1A96-B86A-479C-A97E-BB2CDE0304A6}" presName="Accent2" presStyleLbl="node1" presStyleIdx="1" presStyleCnt="13"/>
      <dgm:spPr/>
    </dgm:pt>
    <dgm:pt modelId="{9C4731C3-9EFA-4C14-9371-555010C76316}" type="pres">
      <dgm:prSet presAssocID="{4C9E1A96-B86A-479C-A97E-BB2CDE0304A6}" presName="Accent3" presStyleLbl="node1" presStyleIdx="2" presStyleCnt="13"/>
      <dgm:spPr/>
    </dgm:pt>
    <dgm:pt modelId="{64AD420A-453B-47D7-82E8-916B79E59F28}" type="pres">
      <dgm:prSet presAssocID="{4C9E1A96-B86A-479C-A97E-BB2CDE0304A6}" presName="Accent4" presStyleLbl="node1" presStyleIdx="3" presStyleCnt="13"/>
      <dgm:spPr/>
    </dgm:pt>
    <dgm:pt modelId="{76AD6E84-CC66-49E1-A3BB-BAB1FE04D021}" type="pres">
      <dgm:prSet presAssocID="{4C9E1A96-B86A-479C-A97E-BB2CDE0304A6}" presName="Accent5" presStyleLbl="node1" presStyleIdx="4" presStyleCnt="13"/>
      <dgm:spPr/>
    </dgm:pt>
    <dgm:pt modelId="{5B50547B-14B2-4116-9DF7-8C42C89DAF77}" type="pres">
      <dgm:prSet presAssocID="{4C9E1A96-B86A-479C-A97E-BB2CDE0304A6}" presName="Accent6" presStyleLbl="node1" presStyleIdx="5" presStyleCnt="13"/>
      <dgm:spPr/>
    </dgm:pt>
    <dgm:pt modelId="{CB0FE5D0-3126-421B-9FA6-8FAE64B08D50}" type="pres">
      <dgm:prSet presAssocID="{B14D9735-24CE-491D-9AA6-3A02A7E51B60}" presName="Child1" presStyleLbl="node1" presStyleIdx="6" presStyleCnt="13" custScaleX="78541" custScaleY="71427" custLinFactNeighborX="-66498" custLinFactNeighborY="296">
        <dgm:presLayoutVars>
          <dgm:chMax val="0"/>
          <dgm:chPref val="0"/>
        </dgm:presLayoutVars>
      </dgm:prSet>
      <dgm:spPr/>
    </dgm:pt>
    <dgm:pt modelId="{C64E5F1B-2634-4572-963D-5C67429D0EE4}" type="pres">
      <dgm:prSet presAssocID="{B14D9735-24CE-491D-9AA6-3A02A7E51B60}" presName="Accent7" presStyleCnt="0"/>
      <dgm:spPr/>
    </dgm:pt>
    <dgm:pt modelId="{773B0E49-F8B3-41C6-A59F-5EFB28A05248}" type="pres">
      <dgm:prSet presAssocID="{B14D9735-24CE-491D-9AA6-3A02A7E51B60}" presName="AccentHold1" presStyleLbl="node1" presStyleIdx="7" presStyleCnt="13" custLinFactX="100000" custLinFactY="52259" custLinFactNeighborX="119353" custLinFactNeighborY="100000"/>
      <dgm:spPr/>
    </dgm:pt>
    <dgm:pt modelId="{BD073D43-AE5B-495C-814F-ADACFD6FCACF}" type="pres">
      <dgm:prSet presAssocID="{B14D9735-24CE-491D-9AA6-3A02A7E51B60}" presName="Accent8" presStyleCnt="0"/>
      <dgm:spPr/>
    </dgm:pt>
    <dgm:pt modelId="{82272D59-FED1-47EF-A004-6391907987D9}" type="pres">
      <dgm:prSet presAssocID="{B14D9735-24CE-491D-9AA6-3A02A7E51B60}" presName="AccentHold2" presStyleLbl="node1" presStyleIdx="8" presStyleCnt="13"/>
      <dgm:spPr/>
    </dgm:pt>
    <dgm:pt modelId="{4F994C0F-12D5-4C7F-AAAE-1DBFD7AF5316}" type="pres">
      <dgm:prSet presAssocID="{32344583-1361-49F8-BB84-4BBE6F827E44}" presName="Child2" presStyleLbl="node1" presStyleIdx="9" presStyleCnt="13" custScaleX="220902" custScaleY="215123" custLinFactNeighborX="35203" custLinFactNeighborY="69147">
        <dgm:presLayoutVars>
          <dgm:chMax val="0"/>
          <dgm:chPref val="0"/>
        </dgm:presLayoutVars>
      </dgm:prSet>
      <dgm:spPr/>
    </dgm:pt>
    <dgm:pt modelId="{06629E92-C28A-4B8D-8691-A85ADE2E75A6}" type="pres">
      <dgm:prSet presAssocID="{32344583-1361-49F8-BB84-4BBE6F827E44}" presName="Accent9" presStyleCnt="0"/>
      <dgm:spPr/>
    </dgm:pt>
    <dgm:pt modelId="{9D4BC5AF-A89C-4FB6-9B2A-45E4AC9DBBA3}" type="pres">
      <dgm:prSet presAssocID="{32344583-1361-49F8-BB84-4BBE6F827E44}" presName="AccentHold1" presStyleLbl="node1" presStyleIdx="10" presStyleCnt="13"/>
      <dgm:spPr/>
    </dgm:pt>
    <dgm:pt modelId="{FBAE43D1-ADC5-45E7-80A6-46AECAA92DA5}" type="pres">
      <dgm:prSet presAssocID="{32344583-1361-49F8-BB84-4BBE6F827E44}" presName="Accent10" presStyleCnt="0"/>
      <dgm:spPr/>
    </dgm:pt>
    <dgm:pt modelId="{4E37DB13-2D07-4D67-851F-89EEAFA9D39A}" type="pres">
      <dgm:prSet presAssocID="{32344583-1361-49F8-BB84-4BBE6F827E44}" presName="AccentHold2" presStyleLbl="node1" presStyleIdx="11" presStyleCnt="13"/>
      <dgm:spPr/>
    </dgm:pt>
    <dgm:pt modelId="{C1D23C36-7458-4BC4-AB62-31C15F84DD7D}" type="pres">
      <dgm:prSet presAssocID="{32344583-1361-49F8-BB84-4BBE6F827E44}" presName="Accent11" presStyleCnt="0"/>
      <dgm:spPr/>
    </dgm:pt>
    <dgm:pt modelId="{87E521FF-E30A-4344-AD90-FC1DF2D706CD}" type="pres">
      <dgm:prSet presAssocID="{32344583-1361-49F8-BB84-4BBE6F827E44}" presName="AccentHold3" presStyleLbl="node1" presStyleIdx="12" presStyleCnt="13"/>
      <dgm:spPr/>
    </dgm:pt>
  </dgm:ptLst>
  <dgm:cxnLst>
    <dgm:cxn modelId="{2D8DBD46-3C85-4566-8A04-05077AAC9246}" srcId="{4C9E1A96-B86A-479C-A97E-BB2CDE0304A6}" destId="{32344583-1361-49F8-BB84-4BBE6F827E44}" srcOrd="1" destOrd="0" parTransId="{F0ABEE17-A8C2-413F-A870-79CBB34238C6}" sibTransId="{D91ABA8A-4A49-4F6F-A005-6562F7A71108}"/>
    <dgm:cxn modelId="{AB038A72-71F8-4106-B3DC-9BA58EA34F4B}" srcId="{4C9E1A96-B86A-479C-A97E-BB2CDE0304A6}" destId="{B14D9735-24CE-491D-9AA6-3A02A7E51B60}" srcOrd="0" destOrd="0" parTransId="{FA621D74-B4A8-4338-B3E4-E3CD11EF2C31}" sibTransId="{F7F0C743-9BD7-46C3-ABF8-27C3A0FAFCC8}"/>
    <dgm:cxn modelId="{19342A54-5052-4E62-ADAD-2C9720F4CC8A}" type="presOf" srcId="{4C9E1A96-B86A-479C-A97E-BB2CDE0304A6}" destId="{BB0B6890-4329-44E5-9615-725F24A7D235}" srcOrd="0" destOrd="0" presId="urn:microsoft.com/office/officeart/2009/3/layout/CircleRelationship"/>
    <dgm:cxn modelId="{49C5079D-C37C-4899-93F8-425509C05916}" type="presOf" srcId="{32344583-1361-49F8-BB84-4BBE6F827E44}" destId="{4F994C0F-12D5-4C7F-AAAE-1DBFD7AF5316}" srcOrd="0" destOrd="0" presId="urn:microsoft.com/office/officeart/2009/3/layout/CircleRelationship"/>
    <dgm:cxn modelId="{D4C59ADE-2077-49B9-A7BB-A51810D4ABCE}" srcId="{A35F4F94-79AD-4C11-9D30-6EF392B20E4C}" destId="{4C9E1A96-B86A-479C-A97E-BB2CDE0304A6}" srcOrd="0" destOrd="0" parTransId="{EAF5CD23-AE95-45E5-BCF6-72B070301C7E}" sibTransId="{74F95CFA-DEDD-4F72-9A0F-0492C0149205}"/>
    <dgm:cxn modelId="{206A7CDF-2C62-4189-BDD0-6F61032F8A9C}" type="presOf" srcId="{B14D9735-24CE-491D-9AA6-3A02A7E51B60}" destId="{CB0FE5D0-3126-421B-9FA6-8FAE64B08D50}" srcOrd="0" destOrd="0" presId="urn:microsoft.com/office/officeart/2009/3/layout/CircleRelationship"/>
    <dgm:cxn modelId="{1657C1F1-5EE0-4E5D-A3FA-94CDD3C05F7E}" type="presOf" srcId="{A35F4F94-79AD-4C11-9D30-6EF392B20E4C}" destId="{47909202-ABC5-4789-B707-FA65BAD97CA0}" srcOrd="0" destOrd="0" presId="urn:microsoft.com/office/officeart/2009/3/layout/CircleRelationship"/>
    <dgm:cxn modelId="{EA5C91C2-C9C4-4DC1-A5E1-EDD31275CE40}" type="presParOf" srcId="{47909202-ABC5-4789-B707-FA65BAD97CA0}" destId="{BB0B6890-4329-44E5-9615-725F24A7D235}" srcOrd="0" destOrd="0" presId="urn:microsoft.com/office/officeart/2009/3/layout/CircleRelationship"/>
    <dgm:cxn modelId="{3EEBC2AF-DB47-4727-91C4-4859BD4B797F}" type="presParOf" srcId="{47909202-ABC5-4789-B707-FA65BAD97CA0}" destId="{95DC070F-C5D7-470D-A742-93FC22FA0648}" srcOrd="1" destOrd="0" presId="urn:microsoft.com/office/officeart/2009/3/layout/CircleRelationship"/>
    <dgm:cxn modelId="{CF8267D3-9DDF-4501-95B5-D994CA069E64}" type="presParOf" srcId="{47909202-ABC5-4789-B707-FA65BAD97CA0}" destId="{EF658AB9-9CED-4B3C-858A-C0663FBD633C}" srcOrd="2" destOrd="0" presId="urn:microsoft.com/office/officeart/2009/3/layout/CircleRelationship"/>
    <dgm:cxn modelId="{AE757D17-572A-41A6-93E2-CDA63A60F57B}" type="presParOf" srcId="{47909202-ABC5-4789-B707-FA65BAD97CA0}" destId="{9C4731C3-9EFA-4C14-9371-555010C76316}" srcOrd="3" destOrd="0" presId="urn:microsoft.com/office/officeart/2009/3/layout/CircleRelationship"/>
    <dgm:cxn modelId="{B9B70091-0574-46B7-8CD6-3ADB0F0D76E8}" type="presParOf" srcId="{47909202-ABC5-4789-B707-FA65BAD97CA0}" destId="{64AD420A-453B-47D7-82E8-916B79E59F28}" srcOrd="4" destOrd="0" presId="urn:microsoft.com/office/officeart/2009/3/layout/CircleRelationship"/>
    <dgm:cxn modelId="{423A4DD0-7D18-4BCD-B7D7-EF845986F7D0}" type="presParOf" srcId="{47909202-ABC5-4789-B707-FA65BAD97CA0}" destId="{76AD6E84-CC66-49E1-A3BB-BAB1FE04D021}" srcOrd="5" destOrd="0" presId="urn:microsoft.com/office/officeart/2009/3/layout/CircleRelationship"/>
    <dgm:cxn modelId="{A4992DF0-3DBC-42CA-8D05-822896DF0F97}" type="presParOf" srcId="{47909202-ABC5-4789-B707-FA65BAD97CA0}" destId="{5B50547B-14B2-4116-9DF7-8C42C89DAF77}" srcOrd="6" destOrd="0" presId="urn:microsoft.com/office/officeart/2009/3/layout/CircleRelationship"/>
    <dgm:cxn modelId="{B9E87732-9283-4408-8432-85BE1641F7F1}" type="presParOf" srcId="{47909202-ABC5-4789-B707-FA65BAD97CA0}" destId="{CB0FE5D0-3126-421B-9FA6-8FAE64B08D50}" srcOrd="7" destOrd="0" presId="urn:microsoft.com/office/officeart/2009/3/layout/CircleRelationship"/>
    <dgm:cxn modelId="{CC103ED3-C097-4196-9136-E005AB58219B}" type="presParOf" srcId="{47909202-ABC5-4789-B707-FA65BAD97CA0}" destId="{C64E5F1B-2634-4572-963D-5C67429D0EE4}" srcOrd="8" destOrd="0" presId="urn:microsoft.com/office/officeart/2009/3/layout/CircleRelationship"/>
    <dgm:cxn modelId="{83378937-328E-4562-9B7C-D371D6B7692D}" type="presParOf" srcId="{C64E5F1B-2634-4572-963D-5C67429D0EE4}" destId="{773B0E49-F8B3-41C6-A59F-5EFB28A05248}" srcOrd="0" destOrd="0" presId="urn:microsoft.com/office/officeart/2009/3/layout/CircleRelationship"/>
    <dgm:cxn modelId="{9DD7B576-AADA-446D-A9E1-0E41F79A6AFF}" type="presParOf" srcId="{47909202-ABC5-4789-B707-FA65BAD97CA0}" destId="{BD073D43-AE5B-495C-814F-ADACFD6FCACF}" srcOrd="9" destOrd="0" presId="urn:microsoft.com/office/officeart/2009/3/layout/CircleRelationship"/>
    <dgm:cxn modelId="{4AB70F82-C539-4E4F-BA28-8A8F801D6ADA}" type="presParOf" srcId="{BD073D43-AE5B-495C-814F-ADACFD6FCACF}" destId="{82272D59-FED1-47EF-A004-6391907987D9}" srcOrd="0" destOrd="0" presId="urn:microsoft.com/office/officeart/2009/3/layout/CircleRelationship"/>
    <dgm:cxn modelId="{061A08D2-D553-4FF3-83E9-4884BF43066A}" type="presParOf" srcId="{47909202-ABC5-4789-B707-FA65BAD97CA0}" destId="{4F994C0F-12D5-4C7F-AAAE-1DBFD7AF5316}" srcOrd="10" destOrd="0" presId="urn:microsoft.com/office/officeart/2009/3/layout/CircleRelationship"/>
    <dgm:cxn modelId="{0FBA762C-0B41-4565-901C-409C37C0FF06}" type="presParOf" srcId="{47909202-ABC5-4789-B707-FA65BAD97CA0}" destId="{06629E92-C28A-4B8D-8691-A85ADE2E75A6}" srcOrd="11" destOrd="0" presId="urn:microsoft.com/office/officeart/2009/3/layout/CircleRelationship"/>
    <dgm:cxn modelId="{26E6AFC7-86F0-4E3E-9F01-8428D511BC94}" type="presParOf" srcId="{06629E92-C28A-4B8D-8691-A85ADE2E75A6}" destId="{9D4BC5AF-A89C-4FB6-9B2A-45E4AC9DBBA3}" srcOrd="0" destOrd="0" presId="urn:microsoft.com/office/officeart/2009/3/layout/CircleRelationship"/>
    <dgm:cxn modelId="{00DA01E1-8434-4CA8-A2AE-5A8073024243}" type="presParOf" srcId="{47909202-ABC5-4789-B707-FA65BAD97CA0}" destId="{FBAE43D1-ADC5-45E7-80A6-46AECAA92DA5}" srcOrd="12" destOrd="0" presId="urn:microsoft.com/office/officeart/2009/3/layout/CircleRelationship"/>
    <dgm:cxn modelId="{C32A6016-8DB4-474F-8078-6B19C2B63109}" type="presParOf" srcId="{FBAE43D1-ADC5-45E7-80A6-46AECAA92DA5}" destId="{4E37DB13-2D07-4D67-851F-89EEAFA9D39A}" srcOrd="0" destOrd="0" presId="urn:microsoft.com/office/officeart/2009/3/layout/CircleRelationship"/>
    <dgm:cxn modelId="{DCA866F9-0A73-49EB-AF15-4B3EA39F79B0}" type="presParOf" srcId="{47909202-ABC5-4789-B707-FA65BAD97CA0}" destId="{C1D23C36-7458-4BC4-AB62-31C15F84DD7D}" srcOrd="13" destOrd="0" presId="urn:microsoft.com/office/officeart/2009/3/layout/CircleRelationship"/>
    <dgm:cxn modelId="{21FC8A7C-6F47-487D-9AB9-E60AE5A8D6A4}" type="presParOf" srcId="{C1D23C36-7458-4BC4-AB62-31C15F84DD7D}" destId="{87E521FF-E30A-4344-AD90-FC1DF2D706CD}"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B6890-4329-44E5-9615-725F24A7D235}">
      <dsp:nvSpPr>
        <dsp:cNvPr id="0" name=""/>
        <dsp:cNvSpPr/>
      </dsp:nvSpPr>
      <dsp:spPr>
        <a:xfrm>
          <a:off x="3135344" y="158118"/>
          <a:ext cx="3724825" cy="3724745"/>
        </a:xfrm>
        <a:prstGeom prst="ellipse">
          <a:avLst/>
        </a:prstGeom>
        <a:solidFill>
          <a:srgbClr val="F90F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LIFE</a:t>
          </a:r>
        </a:p>
      </dsp:txBody>
      <dsp:txXfrm>
        <a:off x="3680832" y="703594"/>
        <a:ext cx="2633849" cy="2633793"/>
      </dsp:txXfrm>
    </dsp:sp>
    <dsp:sp modelId="{95DC070F-C5D7-470D-A742-93FC22FA0648}">
      <dsp:nvSpPr>
        <dsp:cNvPr id="0" name=""/>
        <dsp:cNvSpPr/>
      </dsp:nvSpPr>
      <dsp:spPr>
        <a:xfrm>
          <a:off x="5225934" y="0"/>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58AB9-9CED-4B3C-858A-C0663FBD633C}">
      <dsp:nvSpPr>
        <dsp:cNvPr id="0" name=""/>
        <dsp:cNvSpPr/>
      </dsp:nvSpPr>
      <dsp:spPr>
        <a:xfrm>
          <a:off x="4245024" y="3617702"/>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731C3-9EFA-4C14-9371-555010C76316}">
      <dsp:nvSpPr>
        <dsp:cNvPr id="0" name=""/>
        <dsp:cNvSpPr/>
      </dsp:nvSpPr>
      <dsp:spPr>
        <a:xfrm>
          <a:off x="7065140" y="1681357"/>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D420A-453B-47D7-82E8-916B79E59F28}">
      <dsp:nvSpPr>
        <dsp:cNvPr id="0" name=""/>
        <dsp:cNvSpPr/>
      </dsp:nvSpPr>
      <dsp:spPr>
        <a:xfrm>
          <a:off x="5629797" y="3937090"/>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AD6E84-CC66-49E1-A3BB-BAB1FE04D021}">
      <dsp:nvSpPr>
        <dsp:cNvPr id="0" name=""/>
        <dsp:cNvSpPr/>
      </dsp:nvSpPr>
      <dsp:spPr>
        <a:xfrm>
          <a:off x="4330230" y="588736"/>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0547B-14B2-4116-9DF7-8C42C89DAF77}">
      <dsp:nvSpPr>
        <dsp:cNvPr id="0" name=""/>
        <dsp:cNvSpPr/>
      </dsp:nvSpPr>
      <dsp:spPr>
        <a:xfrm>
          <a:off x="3384649" y="2306209"/>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0FE5D0-3126-421B-9FA6-8FAE64B08D50}">
      <dsp:nvSpPr>
        <dsp:cNvPr id="0" name=""/>
        <dsp:cNvSpPr/>
      </dsp:nvSpPr>
      <dsp:spPr>
        <a:xfrm>
          <a:off x="1936837" y="841983"/>
          <a:ext cx="1514314" cy="151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GP</a:t>
          </a:r>
        </a:p>
      </dsp:txBody>
      <dsp:txXfrm>
        <a:off x="2158603" y="1063678"/>
        <a:ext cx="1070782" cy="1070440"/>
      </dsp:txXfrm>
    </dsp:sp>
    <dsp:sp modelId="{773B0E49-F8B3-41C6-A59F-5EFB28A05248}">
      <dsp:nvSpPr>
        <dsp:cNvPr id="0" name=""/>
        <dsp:cNvSpPr/>
      </dsp:nvSpPr>
      <dsp:spPr>
        <a:xfrm>
          <a:off x="4806830" y="601790"/>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72D59-FED1-47EF-A004-6391907987D9}">
      <dsp:nvSpPr>
        <dsp:cNvPr id="0" name=""/>
        <dsp:cNvSpPr/>
      </dsp:nvSpPr>
      <dsp:spPr>
        <a:xfrm>
          <a:off x="2078848" y="2799650"/>
          <a:ext cx="748844" cy="7488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994C0F-12D5-4C7F-AAAE-1DBFD7AF5316}">
      <dsp:nvSpPr>
        <dsp:cNvPr id="0" name=""/>
        <dsp:cNvSpPr/>
      </dsp:nvSpPr>
      <dsp:spPr>
        <a:xfrm>
          <a:off x="6651563" y="89553"/>
          <a:ext cx="1514314" cy="151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Hospital</a:t>
          </a:r>
        </a:p>
      </dsp:txBody>
      <dsp:txXfrm>
        <a:off x="6873329" y="311248"/>
        <a:ext cx="1070782" cy="1070440"/>
      </dsp:txXfrm>
    </dsp:sp>
    <dsp:sp modelId="{9D4BC5AF-A89C-4FB6-9B2A-45E4AC9DBBA3}">
      <dsp:nvSpPr>
        <dsp:cNvPr id="0" name=""/>
        <dsp:cNvSpPr/>
      </dsp:nvSpPr>
      <dsp:spPr>
        <a:xfrm>
          <a:off x="6531736" y="1174861"/>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37DB13-2D07-4D67-851F-89EEAFA9D39A}">
      <dsp:nvSpPr>
        <dsp:cNvPr id="0" name=""/>
        <dsp:cNvSpPr/>
      </dsp:nvSpPr>
      <dsp:spPr>
        <a:xfrm>
          <a:off x="1794134" y="3690804"/>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521FF-E30A-4344-AD90-FC1DF2D706CD}">
      <dsp:nvSpPr>
        <dsp:cNvPr id="0" name=""/>
        <dsp:cNvSpPr/>
      </dsp:nvSpPr>
      <dsp:spPr>
        <a:xfrm>
          <a:off x="4785356" y="3263503"/>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B6890-4329-44E5-9615-725F24A7D235}">
      <dsp:nvSpPr>
        <dsp:cNvPr id="0" name=""/>
        <dsp:cNvSpPr/>
      </dsp:nvSpPr>
      <dsp:spPr>
        <a:xfrm>
          <a:off x="3100629" y="262299"/>
          <a:ext cx="3724825" cy="3724745"/>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CANCER</a:t>
          </a:r>
        </a:p>
      </dsp:txBody>
      <dsp:txXfrm>
        <a:off x="3646117" y="807775"/>
        <a:ext cx="2633849" cy="2633793"/>
      </dsp:txXfrm>
    </dsp:sp>
    <dsp:sp modelId="{95DC070F-C5D7-470D-A742-93FC22FA0648}">
      <dsp:nvSpPr>
        <dsp:cNvPr id="0" name=""/>
        <dsp:cNvSpPr/>
      </dsp:nvSpPr>
      <dsp:spPr>
        <a:xfrm>
          <a:off x="5855853" y="132078"/>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58AB9-9CED-4B3C-858A-C0663FBD633C}">
      <dsp:nvSpPr>
        <dsp:cNvPr id="0" name=""/>
        <dsp:cNvSpPr/>
      </dsp:nvSpPr>
      <dsp:spPr>
        <a:xfrm>
          <a:off x="3706545" y="3668503"/>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731C3-9EFA-4C14-9371-555010C76316}">
      <dsp:nvSpPr>
        <dsp:cNvPr id="0" name=""/>
        <dsp:cNvSpPr/>
      </dsp:nvSpPr>
      <dsp:spPr>
        <a:xfrm>
          <a:off x="7065140" y="1681357"/>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D420A-453B-47D7-82E8-916B79E59F28}">
      <dsp:nvSpPr>
        <dsp:cNvPr id="0" name=""/>
        <dsp:cNvSpPr/>
      </dsp:nvSpPr>
      <dsp:spPr>
        <a:xfrm>
          <a:off x="5914278" y="3672929"/>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AD6E84-CC66-49E1-A3BB-BAB1FE04D021}">
      <dsp:nvSpPr>
        <dsp:cNvPr id="0" name=""/>
        <dsp:cNvSpPr/>
      </dsp:nvSpPr>
      <dsp:spPr>
        <a:xfrm>
          <a:off x="3131349" y="324576"/>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0547B-14B2-4116-9DF7-8C42C89DAF77}">
      <dsp:nvSpPr>
        <dsp:cNvPr id="0" name=""/>
        <dsp:cNvSpPr/>
      </dsp:nvSpPr>
      <dsp:spPr>
        <a:xfrm>
          <a:off x="3049371" y="3200288"/>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0FE5D0-3126-421B-9FA6-8FAE64B08D50}">
      <dsp:nvSpPr>
        <dsp:cNvPr id="0" name=""/>
        <dsp:cNvSpPr/>
      </dsp:nvSpPr>
      <dsp:spPr>
        <a:xfrm>
          <a:off x="1959991" y="846464"/>
          <a:ext cx="1514314" cy="151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GP</a:t>
          </a:r>
        </a:p>
      </dsp:txBody>
      <dsp:txXfrm>
        <a:off x="2181757" y="1068159"/>
        <a:ext cx="1070782" cy="1070440"/>
      </dsp:txXfrm>
    </dsp:sp>
    <dsp:sp modelId="{773B0E49-F8B3-41C6-A59F-5EFB28A05248}">
      <dsp:nvSpPr>
        <dsp:cNvPr id="0" name=""/>
        <dsp:cNvSpPr/>
      </dsp:nvSpPr>
      <dsp:spPr>
        <a:xfrm>
          <a:off x="3729868" y="63309"/>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72D59-FED1-47EF-A004-6391907987D9}">
      <dsp:nvSpPr>
        <dsp:cNvPr id="0" name=""/>
        <dsp:cNvSpPr/>
      </dsp:nvSpPr>
      <dsp:spPr>
        <a:xfrm>
          <a:off x="2078848" y="2799650"/>
          <a:ext cx="748844" cy="7488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994C0F-12D5-4C7F-AAAE-1DBFD7AF5316}">
      <dsp:nvSpPr>
        <dsp:cNvPr id="0" name=""/>
        <dsp:cNvSpPr/>
      </dsp:nvSpPr>
      <dsp:spPr>
        <a:xfrm>
          <a:off x="9001280" y="1561193"/>
          <a:ext cx="1514314" cy="151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Hospital</a:t>
          </a:r>
        </a:p>
      </dsp:txBody>
      <dsp:txXfrm>
        <a:off x="9223046" y="1782888"/>
        <a:ext cx="1070782" cy="1070440"/>
      </dsp:txXfrm>
    </dsp:sp>
    <dsp:sp modelId="{9D4BC5AF-A89C-4FB6-9B2A-45E4AC9DBBA3}">
      <dsp:nvSpPr>
        <dsp:cNvPr id="0" name=""/>
        <dsp:cNvSpPr/>
      </dsp:nvSpPr>
      <dsp:spPr>
        <a:xfrm>
          <a:off x="6790731" y="768716"/>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37DB13-2D07-4D67-851F-89EEAFA9D39A}">
      <dsp:nvSpPr>
        <dsp:cNvPr id="0" name=""/>
        <dsp:cNvSpPr/>
      </dsp:nvSpPr>
      <dsp:spPr>
        <a:xfrm>
          <a:off x="1794134" y="3690804"/>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521FF-E30A-4344-AD90-FC1DF2D706CD}">
      <dsp:nvSpPr>
        <dsp:cNvPr id="0" name=""/>
        <dsp:cNvSpPr/>
      </dsp:nvSpPr>
      <dsp:spPr>
        <a:xfrm>
          <a:off x="4257036" y="3903584"/>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B6890-4329-44E5-9615-725F24A7D235}">
      <dsp:nvSpPr>
        <dsp:cNvPr id="0" name=""/>
        <dsp:cNvSpPr/>
      </dsp:nvSpPr>
      <dsp:spPr>
        <a:xfrm>
          <a:off x="4478032" y="146534"/>
          <a:ext cx="3724825" cy="372474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CANCER</a:t>
          </a:r>
        </a:p>
      </dsp:txBody>
      <dsp:txXfrm>
        <a:off x="5023520" y="692010"/>
        <a:ext cx="2633849" cy="2633793"/>
      </dsp:txXfrm>
    </dsp:sp>
    <dsp:sp modelId="{95DC070F-C5D7-470D-A742-93FC22FA0648}">
      <dsp:nvSpPr>
        <dsp:cNvPr id="0" name=""/>
        <dsp:cNvSpPr/>
      </dsp:nvSpPr>
      <dsp:spPr>
        <a:xfrm>
          <a:off x="5225934" y="0"/>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58AB9-9CED-4B3C-858A-C0663FBD633C}">
      <dsp:nvSpPr>
        <dsp:cNvPr id="0" name=""/>
        <dsp:cNvSpPr/>
      </dsp:nvSpPr>
      <dsp:spPr>
        <a:xfrm>
          <a:off x="4245024" y="3617702"/>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731C3-9EFA-4C14-9371-555010C76316}">
      <dsp:nvSpPr>
        <dsp:cNvPr id="0" name=""/>
        <dsp:cNvSpPr/>
      </dsp:nvSpPr>
      <dsp:spPr>
        <a:xfrm>
          <a:off x="7065140" y="1681357"/>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D420A-453B-47D7-82E8-916B79E59F28}">
      <dsp:nvSpPr>
        <dsp:cNvPr id="0" name=""/>
        <dsp:cNvSpPr/>
      </dsp:nvSpPr>
      <dsp:spPr>
        <a:xfrm>
          <a:off x="5629797" y="3937090"/>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AD6E84-CC66-49E1-A3BB-BAB1FE04D021}">
      <dsp:nvSpPr>
        <dsp:cNvPr id="0" name=""/>
        <dsp:cNvSpPr/>
      </dsp:nvSpPr>
      <dsp:spPr>
        <a:xfrm>
          <a:off x="4330230" y="588736"/>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0547B-14B2-4116-9DF7-8C42C89DAF77}">
      <dsp:nvSpPr>
        <dsp:cNvPr id="0" name=""/>
        <dsp:cNvSpPr/>
      </dsp:nvSpPr>
      <dsp:spPr>
        <a:xfrm>
          <a:off x="3384649" y="2306209"/>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0FE5D0-3126-421B-9FA6-8FAE64B08D50}">
      <dsp:nvSpPr>
        <dsp:cNvPr id="0" name=""/>
        <dsp:cNvSpPr/>
      </dsp:nvSpPr>
      <dsp:spPr>
        <a:xfrm>
          <a:off x="929849" y="846464"/>
          <a:ext cx="1514314" cy="151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GP</a:t>
          </a:r>
        </a:p>
      </dsp:txBody>
      <dsp:txXfrm>
        <a:off x="1151615" y="1068159"/>
        <a:ext cx="1070782" cy="1070440"/>
      </dsp:txXfrm>
    </dsp:sp>
    <dsp:sp modelId="{773B0E49-F8B3-41C6-A59F-5EFB28A05248}">
      <dsp:nvSpPr>
        <dsp:cNvPr id="0" name=""/>
        <dsp:cNvSpPr/>
      </dsp:nvSpPr>
      <dsp:spPr>
        <a:xfrm>
          <a:off x="4806830" y="601790"/>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72D59-FED1-47EF-A004-6391907987D9}">
      <dsp:nvSpPr>
        <dsp:cNvPr id="0" name=""/>
        <dsp:cNvSpPr/>
      </dsp:nvSpPr>
      <dsp:spPr>
        <a:xfrm>
          <a:off x="2078848" y="2799650"/>
          <a:ext cx="748844" cy="7488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994C0F-12D5-4C7F-AAAE-1DBFD7AF5316}">
      <dsp:nvSpPr>
        <dsp:cNvPr id="0" name=""/>
        <dsp:cNvSpPr/>
      </dsp:nvSpPr>
      <dsp:spPr>
        <a:xfrm>
          <a:off x="7249778" y="1193060"/>
          <a:ext cx="1514314" cy="151383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Hospital</a:t>
          </a:r>
        </a:p>
      </dsp:txBody>
      <dsp:txXfrm>
        <a:off x="7471544" y="1414755"/>
        <a:ext cx="1070782" cy="1070440"/>
      </dsp:txXfrm>
    </dsp:sp>
    <dsp:sp modelId="{9D4BC5AF-A89C-4FB6-9B2A-45E4AC9DBBA3}">
      <dsp:nvSpPr>
        <dsp:cNvPr id="0" name=""/>
        <dsp:cNvSpPr/>
      </dsp:nvSpPr>
      <dsp:spPr>
        <a:xfrm>
          <a:off x="6531736" y="1174861"/>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37DB13-2D07-4D67-851F-89EEAFA9D39A}">
      <dsp:nvSpPr>
        <dsp:cNvPr id="0" name=""/>
        <dsp:cNvSpPr/>
      </dsp:nvSpPr>
      <dsp:spPr>
        <a:xfrm>
          <a:off x="1794134" y="3690804"/>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521FF-E30A-4344-AD90-FC1DF2D706CD}">
      <dsp:nvSpPr>
        <dsp:cNvPr id="0" name=""/>
        <dsp:cNvSpPr/>
      </dsp:nvSpPr>
      <dsp:spPr>
        <a:xfrm>
          <a:off x="4785356" y="3263503"/>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B6890-4329-44E5-9615-725F24A7D235}">
      <dsp:nvSpPr>
        <dsp:cNvPr id="0" name=""/>
        <dsp:cNvSpPr/>
      </dsp:nvSpPr>
      <dsp:spPr>
        <a:xfrm>
          <a:off x="3071200" y="309066"/>
          <a:ext cx="3724825" cy="3724745"/>
        </a:xfrm>
        <a:prstGeom prst="ellipse">
          <a:avLst/>
        </a:prstGeom>
        <a:solidFill>
          <a:srgbClr val="B3557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dirty="0"/>
            <a:t>CANCER</a:t>
          </a:r>
        </a:p>
      </dsp:txBody>
      <dsp:txXfrm>
        <a:off x="3616688" y="854542"/>
        <a:ext cx="2633849" cy="2633793"/>
      </dsp:txXfrm>
    </dsp:sp>
    <dsp:sp modelId="{95DC070F-C5D7-470D-A742-93FC22FA0648}">
      <dsp:nvSpPr>
        <dsp:cNvPr id="0" name=""/>
        <dsp:cNvSpPr/>
      </dsp:nvSpPr>
      <dsp:spPr>
        <a:xfrm>
          <a:off x="4768225" y="370856"/>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58AB9-9CED-4B3C-858A-C0663FBD633C}">
      <dsp:nvSpPr>
        <dsp:cNvPr id="0" name=""/>
        <dsp:cNvSpPr/>
      </dsp:nvSpPr>
      <dsp:spPr>
        <a:xfrm>
          <a:off x="3787315" y="3988559"/>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731C3-9EFA-4C14-9371-555010C76316}">
      <dsp:nvSpPr>
        <dsp:cNvPr id="0" name=""/>
        <dsp:cNvSpPr/>
      </dsp:nvSpPr>
      <dsp:spPr>
        <a:xfrm>
          <a:off x="6607431" y="2052213"/>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D420A-453B-47D7-82E8-916B79E59F28}">
      <dsp:nvSpPr>
        <dsp:cNvPr id="0" name=""/>
        <dsp:cNvSpPr/>
      </dsp:nvSpPr>
      <dsp:spPr>
        <a:xfrm>
          <a:off x="5172088" y="4307947"/>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AD6E84-CC66-49E1-A3BB-BAB1FE04D021}">
      <dsp:nvSpPr>
        <dsp:cNvPr id="0" name=""/>
        <dsp:cNvSpPr/>
      </dsp:nvSpPr>
      <dsp:spPr>
        <a:xfrm>
          <a:off x="3872521" y="959592"/>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0547B-14B2-4116-9DF7-8C42C89DAF77}">
      <dsp:nvSpPr>
        <dsp:cNvPr id="0" name=""/>
        <dsp:cNvSpPr/>
      </dsp:nvSpPr>
      <dsp:spPr>
        <a:xfrm>
          <a:off x="2926940" y="2677065"/>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0FE5D0-3126-421B-9FA6-8FAE64B08D50}">
      <dsp:nvSpPr>
        <dsp:cNvPr id="0" name=""/>
        <dsp:cNvSpPr/>
      </dsp:nvSpPr>
      <dsp:spPr>
        <a:xfrm>
          <a:off x="836226" y="1609418"/>
          <a:ext cx="786141" cy="7296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dirty="0"/>
            <a:t>GP</a:t>
          </a:r>
        </a:p>
      </dsp:txBody>
      <dsp:txXfrm>
        <a:off x="951354" y="1716271"/>
        <a:ext cx="555885" cy="515930"/>
      </dsp:txXfrm>
    </dsp:sp>
    <dsp:sp modelId="{773B0E49-F8B3-41C6-A59F-5EFB28A05248}">
      <dsp:nvSpPr>
        <dsp:cNvPr id="0" name=""/>
        <dsp:cNvSpPr/>
      </dsp:nvSpPr>
      <dsp:spPr>
        <a:xfrm>
          <a:off x="4349121" y="972646"/>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72D59-FED1-47EF-A004-6391907987D9}">
      <dsp:nvSpPr>
        <dsp:cNvPr id="0" name=""/>
        <dsp:cNvSpPr/>
      </dsp:nvSpPr>
      <dsp:spPr>
        <a:xfrm>
          <a:off x="1621139" y="3170507"/>
          <a:ext cx="748844" cy="7488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994C0F-12D5-4C7F-AAAE-1DBFD7AF5316}">
      <dsp:nvSpPr>
        <dsp:cNvPr id="0" name=""/>
        <dsp:cNvSpPr/>
      </dsp:nvSpPr>
      <dsp:spPr>
        <a:xfrm>
          <a:off x="6250717" y="659289"/>
          <a:ext cx="3345150" cy="32565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kern="1200" dirty="0"/>
            <a:t>Hospital</a:t>
          </a:r>
        </a:p>
      </dsp:txBody>
      <dsp:txXfrm>
        <a:off x="6740603" y="1136207"/>
        <a:ext cx="2365378" cy="2302761"/>
      </dsp:txXfrm>
    </dsp:sp>
    <dsp:sp modelId="{9D4BC5AF-A89C-4FB6-9B2A-45E4AC9DBBA3}">
      <dsp:nvSpPr>
        <dsp:cNvPr id="0" name=""/>
        <dsp:cNvSpPr/>
      </dsp:nvSpPr>
      <dsp:spPr>
        <a:xfrm>
          <a:off x="6074026" y="1545718"/>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37DB13-2D07-4D67-851F-89EEAFA9D39A}">
      <dsp:nvSpPr>
        <dsp:cNvPr id="0" name=""/>
        <dsp:cNvSpPr/>
      </dsp:nvSpPr>
      <dsp:spPr>
        <a:xfrm>
          <a:off x="1336425" y="4061661"/>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521FF-E30A-4344-AD90-FC1DF2D706CD}">
      <dsp:nvSpPr>
        <dsp:cNvPr id="0" name=""/>
        <dsp:cNvSpPr/>
      </dsp:nvSpPr>
      <dsp:spPr>
        <a:xfrm>
          <a:off x="4327647" y="3634360"/>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B6890-4329-44E5-9615-725F24A7D235}">
      <dsp:nvSpPr>
        <dsp:cNvPr id="0" name=""/>
        <dsp:cNvSpPr/>
      </dsp:nvSpPr>
      <dsp:spPr>
        <a:xfrm>
          <a:off x="5149597" y="1712214"/>
          <a:ext cx="1234816" cy="1242500"/>
        </a:xfrm>
        <a:prstGeom prst="ellipse">
          <a:avLst/>
        </a:prstGeom>
        <a:solidFill>
          <a:srgbClr val="D533A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AFTER CANCER</a:t>
          </a:r>
        </a:p>
      </dsp:txBody>
      <dsp:txXfrm>
        <a:off x="5330432" y="1894174"/>
        <a:ext cx="873146" cy="878580"/>
      </dsp:txXfrm>
    </dsp:sp>
    <dsp:sp modelId="{95DC070F-C5D7-470D-A742-93FC22FA0648}">
      <dsp:nvSpPr>
        <dsp:cNvPr id="0" name=""/>
        <dsp:cNvSpPr/>
      </dsp:nvSpPr>
      <dsp:spPr>
        <a:xfrm>
          <a:off x="4951106" y="1762777"/>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58AB9-9CED-4B3C-858A-C0663FBD633C}">
      <dsp:nvSpPr>
        <dsp:cNvPr id="0" name=""/>
        <dsp:cNvSpPr/>
      </dsp:nvSpPr>
      <dsp:spPr>
        <a:xfrm>
          <a:off x="3787315" y="3988559"/>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731C3-9EFA-4C14-9371-555010C76316}">
      <dsp:nvSpPr>
        <dsp:cNvPr id="0" name=""/>
        <dsp:cNvSpPr/>
      </dsp:nvSpPr>
      <dsp:spPr>
        <a:xfrm>
          <a:off x="6607431" y="2052213"/>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D420A-453B-47D7-82E8-916B79E59F28}">
      <dsp:nvSpPr>
        <dsp:cNvPr id="0" name=""/>
        <dsp:cNvSpPr/>
      </dsp:nvSpPr>
      <dsp:spPr>
        <a:xfrm>
          <a:off x="5172088" y="4307947"/>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AD6E84-CC66-49E1-A3BB-BAB1FE04D021}">
      <dsp:nvSpPr>
        <dsp:cNvPr id="0" name=""/>
        <dsp:cNvSpPr/>
      </dsp:nvSpPr>
      <dsp:spPr>
        <a:xfrm>
          <a:off x="3872521" y="959592"/>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0547B-14B2-4116-9DF7-8C42C89DAF77}">
      <dsp:nvSpPr>
        <dsp:cNvPr id="0" name=""/>
        <dsp:cNvSpPr/>
      </dsp:nvSpPr>
      <dsp:spPr>
        <a:xfrm>
          <a:off x="2926940" y="2677065"/>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0FE5D0-3126-421B-9FA6-8FAE64B08D50}">
      <dsp:nvSpPr>
        <dsp:cNvPr id="0" name=""/>
        <dsp:cNvSpPr/>
      </dsp:nvSpPr>
      <dsp:spPr>
        <a:xfrm>
          <a:off x="634618" y="1433595"/>
          <a:ext cx="1189357" cy="10812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GP</a:t>
          </a:r>
        </a:p>
      </dsp:txBody>
      <dsp:txXfrm>
        <a:off x="808795" y="1591945"/>
        <a:ext cx="841003" cy="764583"/>
      </dsp:txXfrm>
    </dsp:sp>
    <dsp:sp modelId="{773B0E49-F8B3-41C6-A59F-5EFB28A05248}">
      <dsp:nvSpPr>
        <dsp:cNvPr id="0" name=""/>
        <dsp:cNvSpPr/>
      </dsp:nvSpPr>
      <dsp:spPr>
        <a:xfrm>
          <a:off x="5257801" y="1603375"/>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72D59-FED1-47EF-A004-6391907987D9}">
      <dsp:nvSpPr>
        <dsp:cNvPr id="0" name=""/>
        <dsp:cNvSpPr/>
      </dsp:nvSpPr>
      <dsp:spPr>
        <a:xfrm>
          <a:off x="1621139" y="3170507"/>
          <a:ext cx="748844" cy="74886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994C0F-12D5-4C7F-AAAE-1DBFD7AF5316}">
      <dsp:nvSpPr>
        <dsp:cNvPr id="0" name=""/>
        <dsp:cNvSpPr/>
      </dsp:nvSpPr>
      <dsp:spPr>
        <a:xfrm>
          <a:off x="6367107" y="675911"/>
          <a:ext cx="3345150" cy="32565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t>Hospital</a:t>
          </a:r>
        </a:p>
      </dsp:txBody>
      <dsp:txXfrm>
        <a:off x="6856993" y="1152829"/>
        <a:ext cx="2365378" cy="2302761"/>
      </dsp:txXfrm>
    </dsp:sp>
    <dsp:sp modelId="{9D4BC5AF-A89C-4FB6-9B2A-45E4AC9DBBA3}">
      <dsp:nvSpPr>
        <dsp:cNvPr id="0" name=""/>
        <dsp:cNvSpPr/>
      </dsp:nvSpPr>
      <dsp:spPr>
        <a:xfrm>
          <a:off x="6074026" y="1545718"/>
          <a:ext cx="414254" cy="414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37DB13-2D07-4D67-851F-89EEAFA9D39A}">
      <dsp:nvSpPr>
        <dsp:cNvPr id="0" name=""/>
        <dsp:cNvSpPr/>
      </dsp:nvSpPr>
      <dsp:spPr>
        <a:xfrm>
          <a:off x="1336425" y="4061661"/>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521FF-E30A-4344-AD90-FC1DF2D706CD}">
      <dsp:nvSpPr>
        <dsp:cNvPr id="0" name=""/>
        <dsp:cNvSpPr/>
      </dsp:nvSpPr>
      <dsp:spPr>
        <a:xfrm>
          <a:off x="4327647" y="3634360"/>
          <a:ext cx="299953" cy="3002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0D83558-C602-4973-929C-5881375B6099}" type="datetimeFigureOut">
              <a:rPr lang="en-AU" smtClean="0"/>
              <a:t>13/08/2019</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A411A3A-3511-4CAC-A554-CECD1EF57643}" type="slidenum">
              <a:rPr lang="en-AU" smtClean="0"/>
              <a:t>‹#›</a:t>
            </a:fld>
            <a:endParaRPr lang="en-AU"/>
          </a:p>
        </p:txBody>
      </p:sp>
    </p:spTree>
    <p:extLst>
      <p:ext uri="{BB962C8B-B14F-4D97-AF65-F5344CB8AC3E}">
        <p14:creationId xmlns:p14="http://schemas.microsoft.com/office/powerpoint/2010/main" val="253817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I would like to acknowledge the </a:t>
            </a:r>
            <a:r>
              <a:rPr lang="en-AU" sz="1200" b="0" i="0" kern="1200" dirty="0" err="1">
                <a:solidFill>
                  <a:schemeClr val="tx1"/>
                </a:solidFill>
                <a:effectLst/>
                <a:latin typeface="+mn-lt"/>
                <a:ea typeface="+mn-ea"/>
                <a:cs typeface="+mn-cs"/>
              </a:rPr>
              <a:t>Bedegal</a:t>
            </a:r>
            <a:r>
              <a:rPr lang="en-AU" sz="1200" b="0" i="0" kern="1200" dirty="0">
                <a:solidFill>
                  <a:schemeClr val="tx1"/>
                </a:solidFill>
                <a:effectLst/>
                <a:latin typeface="+mn-lt"/>
                <a:ea typeface="+mn-ea"/>
                <a:cs typeface="+mn-cs"/>
              </a:rPr>
              <a:t> people that are the Traditional Custodians of this land. I would also like to pay my respects to the Elders both past and present and extend that respect to other Aboriginal and Torres Strait Islanders who are present here today.</a:t>
            </a:r>
            <a:endParaRPr lang="en-AU" i="0" dirty="0"/>
          </a:p>
        </p:txBody>
      </p:sp>
      <p:sp>
        <p:nvSpPr>
          <p:cNvPr id="4" name="Slide Number Placeholder 3"/>
          <p:cNvSpPr>
            <a:spLocks noGrp="1"/>
          </p:cNvSpPr>
          <p:nvPr>
            <p:ph type="sldNum" sz="quarter" idx="5"/>
          </p:nvPr>
        </p:nvSpPr>
        <p:spPr/>
        <p:txBody>
          <a:bodyPr/>
          <a:lstStyle/>
          <a:p>
            <a:fld id="{BA411A3A-3511-4CAC-A554-CECD1EF57643}" type="slidenum">
              <a:rPr lang="en-AU" smtClean="0"/>
              <a:t>1</a:t>
            </a:fld>
            <a:endParaRPr lang="en-AU"/>
          </a:p>
        </p:txBody>
      </p:sp>
    </p:spTree>
    <p:extLst>
      <p:ext uri="{BB962C8B-B14F-4D97-AF65-F5344CB8AC3E}">
        <p14:creationId xmlns:p14="http://schemas.microsoft.com/office/powerpoint/2010/main" val="2506582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Challenge – fitting model of care with e-solution</a:t>
            </a:r>
          </a:p>
        </p:txBody>
      </p:sp>
      <p:sp>
        <p:nvSpPr>
          <p:cNvPr id="4" name="Slide Number Placeholder 3"/>
          <p:cNvSpPr>
            <a:spLocks noGrp="1"/>
          </p:cNvSpPr>
          <p:nvPr>
            <p:ph type="sldNum" sz="quarter" idx="5"/>
          </p:nvPr>
        </p:nvSpPr>
        <p:spPr/>
        <p:txBody>
          <a:bodyPr/>
          <a:lstStyle/>
          <a:p>
            <a:fld id="{BA411A3A-3511-4CAC-A554-CECD1EF57643}" type="slidenum">
              <a:rPr lang="en-AU" smtClean="0"/>
              <a:t>13</a:t>
            </a:fld>
            <a:endParaRPr lang="en-AU"/>
          </a:p>
        </p:txBody>
      </p:sp>
    </p:spTree>
    <p:extLst>
      <p:ext uri="{BB962C8B-B14F-4D97-AF65-F5344CB8AC3E}">
        <p14:creationId xmlns:p14="http://schemas.microsoft.com/office/powerpoint/2010/main" val="3441122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can be uploaded to Inca</a:t>
            </a:r>
          </a:p>
          <a:p>
            <a:r>
              <a:rPr lang="en-AU" dirty="0"/>
              <a:t>The treatment summary has been faxed to the practice but if the oncologist initiates the care plan it can be uploaded for the GP to view and decide if they will participate </a:t>
            </a:r>
            <a:r>
              <a:rPr lang="en-AU"/>
              <a:t>in shared care</a:t>
            </a:r>
            <a:endParaRPr lang="en-AU" dirty="0"/>
          </a:p>
        </p:txBody>
      </p:sp>
      <p:sp>
        <p:nvSpPr>
          <p:cNvPr id="4" name="Slide Number Placeholder 3"/>
          <p:cNvSpPr>
            <a:spLocks noGrp="1"/>
          </p:cNvSpPr>
          <p:nvPr>
            <p:ph type="sldNum" sz="quarter" idx="5"/>
          </p:nvPr>
        </p:nvSpPr>
        <p:spPr/>
        <p:txBody>
          <a:bodyPr/>
          <a:lstStyle/>
          <a:p>
            <a:fld id="{5821E9A2-B3A0-A346-B2EE-FDFF26B32B26}" type="slidenum">
              <a:rPr lang="en-US" altLang="en-US" smtClean="0"/>
              <a:pPr/>
              <a:t>14</a:t>
            </a:fld>
            <a:endParaRPr lang="en-US" altLang="en-US"/>
          </a:p>
        </p:txBody>
      </p:sp>
    </p:spTree>
    <p:extLst>
      <p:ext uri="{BB962C8B-B14F-4D97-AF65-F5344CB8AC3E}">
        <p14:creationId xmlns:p14="http://schemas.microsoft.com/office/powerpoint/2010/main" val="3892892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Once there is consent from the patient and GP, the shared care planning software connector is installed at the general practice and login details are provided to the specialist and patient.</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connector integrates with the GP clinical software which provides easy access for the GP into the patient’s shared care plan.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When the GP initiates the care plan a health summary is uploaded from the patient record and any other information such as medications that the GP chooses to share.</a:t>
            </a:r>
          </a:p>
          <a:p>
            <a:r>
              <a:rPr lang="en-AU" dirty="0"/>
              <a:t> </a:t>
            </a:r>
          </a:p>
        </p:txBody>
      </p:sp>
      <p:sp>
        <p:nvSpPr>
          <p:cNvPr id="4" name="Slide Number Placeholder 3"/>
          <p:cNvSpPr>
            <a:spLocks noGrp="1"/>
          </p:cNvSpPr>
          <p:nvPr>
            <p:ph type="sldNum" sz="quarter" idx="5"/>
          </p:nvPr>
        </p:nvSpPr>
        <p:spPr/>
        <p:txBody>
          <a:bodyPr/>
          <a:lstStyle/>
          <a:p>
            <a:fld id="{5821E9A2-B3A0-A346-B2EE-FDFF26B32B26}" type="slidenum">
              <a:rPr lang="en-US" altLang="en-US" smtClean="0"/>
              <a:pPr/>
              <a:t>15</a:t>
            </a:fld>
            <a:endParaRPr lang="en-US" altLang="en-US"/>
          </a:p>
        </p:txBody>
      </p:sp>
    </p:spTree>
    <p:extLst>
      <p:ext uri="{BB962C8B-B14F-4D97-AF65-F5344CB8AC3E}">
        <p14:creationId xmlns:p14="http://schemas.microsoft.com/office/powerpoint/2010/main" val="325875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A411A3A-3511-4CAC-A554-CECD1EF57643}" type="slidenum">
              <a:rPr lang="en-AU" smtClean="0"/>
              <a:t>16</a:t>
            </a:fld>
            <a:endParaRPr lang="en-AU"/>
          </a:p>
        </p:txBody>
      </p:sp>
    </p:spTree>
    <p:extLst>
      <p:ext uri="{BB962C8B-B14F-4D97-AF65-F5344CB8AC3E}">
        <p14:creationId xmlns:p14="http://schemas.microsoft.com/office/powerpoint/2010/main" val="190862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Care plan </a:t>
            </a:r>
          </a:p>
        </p:txBody>
      </p:sp>
      <p:sp>
        <p:nvSpPr>
          <p:cNvPr id="4" name="Slide Number Placeholder 3"/>
          <p:cNvSpPr>
            <a:spLocks noGrp="1"/>
          </p:cNvSpPr>
          <p:nvPr>
            <p:ph type="sldNum" sz="quarter" idx="5"/>
          </p:nvPr>
        </p:nvSpPr>
        <p:spPr/>
        <p:txBody>
          <a:bodyPr/>
          <a:lstStyle/>
          <a:p>
            <a:fld id="{5821E9A2-B3A0-A346-B2EE-FDFF26B32B26}" type="slidenum">
              <a:rPr lang="en-US" altLang="en-US" smtClean="0"/>
              <a:pPr/>
              <a:t>19</a:t>
            </a:fld>
            <a:endParaRPr lang="en-US" altLang="en-US"/>
          </a:p>
        </p:txBody>
      </p:sp>
    </p:spTree>
    <p:extLst>
      <p:ext uri="{BB962C8B-B14F-4D97-AF65-F5344CB8AC3E}">
        <p14:creationId xmlns:p14="http://schemas.microsoft.com/office/powerpoint/2010/main" val="1049493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Other goals in the care plan template. Click on the Tasks button on the right to drill down to specific tasks and timeframes</a:t>
            </a:r>
          </a:p>
          <a:p>
            <a:endParaRPr lang="en-AU" dirty="0"/>
          </a:p>
          <a:p>
            <a:r>
              <a:rPr lang="en-AU" dirty="0"/>
              <a:t>Documents can be uploaded and the care plan and a GPMP can be downloaded into the clinical record.</a:t>
            </a:r>
          </a:p>
        </p:txBody>
      </p:sp>
      <p:sp>
        <p:nvSpPr>
          <p:cNvPr id="4" name="Slide Number Placeholder 3"/>
          <p:cNvSpPr>
            <a:spLocks noGrp="1"/>
          </p:cNvSpPr>
          <p:nvPr>
            <p:ph type="sldNum" sz="quarter" idx="5"/>
          </p:nvPr>
        </p:nvSpPr>
        <p:spPr/>
        <p:txBody>
          <a:bodyPr/>
          <a:lstStyle/>
          <a:p>
            <a:fld id="{5821E9A2-B3A0-A346-B2EE-FDFF26B32B26}" type="slidenum">
              <a:rPr lang="en-US" altLang="en-US" smtClean="0"/>
              <a:pPr/>
              <a:t>20</a:t>
            </a:fld>
            <a:endParaRPr lang="en-US" altLang="en-US"/>
          </a:p>
        </p:txBody>
      </p:sp>
    </p:spTree>
    <p:extLst>
      <p:ext uri="{BB962C8B-B14F-4D97-AF65-F5344CB8AC3E}">
        <p14:creationId xmlns:p14="http://schemas.microsoft.com/office/powerpoint/2010/main" val="609952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821E9A2-B3A0-A346-B2EE-FDFF26B32B26}" type="slidenum">
              <a:rPr lang="en-US" altLang="en-US" smtClean="0"/>
              <a:pPr/>
              <a:t>21</a:t>
            </a:fld>
            <a:endParaRPr lang="en-US" altLang="en-US"/>
          </a:p>
        </p:txBody>
      </p:sp>
    </p:spTree>
    <p:extLst>
      <p:ext uri="{BB962C8B-B14F-4D97-AF65-F5344CB8AC3E}">
        <p14:creationId xmlns:p14="http://schemas.microsoft.com/office/powerpoint/2010/main" val="3020252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Each step in the care pathway and use of the electronic shared care planning process requires a lot of hand holding as this is a new model of care, using new technology. Patients have been cared for by their cancer specialist and now their GP is being brought into the care team. This is a change for the patient, specialist and the GP.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We are visiting the GP at least twice and more if needed prior to them seeing the patient to install and train them in the electronic shared care plan. We are training the specialist to create the care plan, the Nurse Coordinator to monitor it and the patient to access and contribute to it. Email prompts are also used to ensure the care plan is ready prior to the patient visiting the GP.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r>
              <a:rPr lang="en-GB" sz="1200" kern="1200" dirty="0">
                <a:solidFill>
                  <a:schemeClr val="tx1"/>
                </a:solidFill>
                <a:effectLst/>
                <a:latin typeface="+mn-lt"/>
                <a:ea typeface="ＭＳ Ｐゴシック" charset="-128"/>
                <a:cs typeface="ＭＳ Ｐゴシック" charset="-128"/>
              </a:rPr>
              <a:t>Technical problem – Practice installation: 1 in a million chance</a:t>
            </a:r>
            <a:r>
              <a:rPr lang="en-GB" sz="1200" kern="1200" baseline="0" dirty="0">
                <a:solidFill>
                  <a:schemeClr val="tx1"/>
                </a:solidFill>
                <a:effectLst/>
                <a:latin typeface="+mn-lt"/>
                <a:ea typeface="ＭＳ Ｐゴシック" charset="-128"/>
                <a:cs typeface="ＭＳ Ｐゴシック" charset="-128"/>
              </a:rPr>
              <a:t> this would happen according to IT support. Not a problem with </a:t>
            </a:r>
            <a:r>
              <a:rPr lang="en-GB" sz="1200" kern="1200" baseline="0" dirty="0" err="1">
                <a:solidFill>
                  <a:schemeClr val="tx1"/>
                </a:solidFill>
                <a:effectLst/>
                <a:latin typeface="+mn-lt"/>
                <a:ea typeface="ＭＳ Ｐゴシック" charset="-128"/>
                <a:cs typeface="ＭＳ Ｐゴシック" charset="-128"/>
              </a:rPr>
              <a:t>CDMNet</a:t>
            </a:r>
            <a:r>
              <a:rPr lang="en-GB" sz="1200" kern="1200" baseline="0" dirty="0">
                <a:solidFill>
                  <a:schemeClr val="tx1"/>
                </a:solidFill>
                <a:effectLst/>
                <a:latin typeface="+mn-lt"/>
                <a:ea typeface="ＭＳ Ｐゴシック" charset="-128"/>
                <a:cs typeface="ＭＳ Ｐゴシック" charset="-128"/>
              </a:rPr>
              <a:t> but a problem with BP installation.</a:t>
            </a:r>
          </a:p>
          <a:p>
            <a:r>
              <a:rPr lang="en-GB" sz="1200" kern="1200" baseline="0" dirty="0">
                <a:solidFill>
                  <a:schemeClr val="tx1"/>
                </a:solidFill>
                <a:effectLst/>
                <a:latin typeface="+mn-lt"/>
                <a:ea typeface="ＭＳ Ｐゴシック" charset="-128"/>
                <a:cs typeface="ＭＳ Ｐゴシック" charset="-128"/>
              </a:rPr>
              <a:t>Setting up access. Access set up links expired before oncologist and nurse coordinator got to them.</a:t>
            </a:r>
          </a:p>
          <a:p>
            <a:endParaRPr lang="en-GB" sz="1200" kern="1200" baseline="0" dirty="0">
              <a:solidFill>
                <a:schemeClr val="tx1"/>
              </a:solidFill>
              <a:effectLst/>
              <a:latin typeface="+mn-lt"/>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a:solidFill>
                  <a:schemeClr val="tx1"/>
                </a:solidFill>
                <a:effectLst/>
                <a:latin typeface="+mn-lt"/>
                <a:ea typeface="ＭＳ Ｐゴシック" charset="-128"/>
                <a:cs typeface="ＭＳ Ｐゴシック" charset="-128"/>
              </a:rPr>
              <a:t>Computer literacy – </a:t>
            </a:r>
            <a:r>
              <a:rPr lang="en-AU" dirty="0"/>
              <a:t>Clinicians and patients will have varying degrees of computer literacy which may be problematic in the use of the electronic care plan. </a:t>
            </a:r>
            <a:r>
              <a:rPr lang="en-GB" sz="1200" kern="1200" baseline="0" dirty="0">
                <a:solidFill>
                  <a:schemeClr val="tx1"/>
                </a:solidFill>
                <a:effectLst/>
                <a:latin typeface="+mn-lt"/>
                <a:ea typeface="ＭＳ Ｐゴシック" charset="-128"/>
                <a:cs typeface="ＭＳ Ｐゴシック" charset="-128"/>
              </a:rPr>
              <a:t>GP 2 only uses MD for scripts.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They can contact Precedence and us for assistance.</a:t>
            </a:r>
          </a:p>
          <a:p>
            <a:endParaRPr lang="en-GB" sz="1200" kern="1200" baseline="0" dirty="0">
              <a:solidFill>
                <a:schemeClr val="tx1"/>
              </a:solidFill>
              <a:effectLst/>
              <a:latin typeface="+mn-lt"/>
              <a:ea typeface="ＭＳ Ｐゴシック" charset="-128"/>
              <a:cs typeface="ＭＳ Ｐゴシック" charset="-128"/>
            </a:endParaRPr>
          </a:p>
          <a:p>
            <a:r>
              <a:rPr lang="en-GB" sz="1200" kern="1200" baseline="0" dirty="0">
                <a:solidFill>
                  <a:schemeClr val="tx1"/>
                </a:solidFill>
                <a:effectLst/>
                <a:latin typeface="+mn-lt"/>
                <a:ea typeface="ＭＳ Ｐゴシック" charset="-128"/>
                <a:cs typeface="ＭＳ Ｐゴシック" charset="-128"/>
              </a:rPr>
              <a:t>Which leads to Inca training – Our consumer rep who has an IT software business says that </a:t>
            </a:r>
            <a:r>
              <a:rPr lang="en-GB" sz="1200" kern="1200" baseline="0" dirty="0" err="1">
                <a:solidFill>
                  <a:schemeClr val="tx1"/>
                </a:solidFill>
                <a:effectLst/>
                <a:latin typeface="+mn-lt"/>
                <a:ea typeface="ＭＳ Ｐゴシック" charset="-128"/>
                <a:cs typeface="ＭＳ Ｐゴシック" charset="-128"/>
              </a:rPr>
              <a:t>noone</a:t>
            </a:r>
            <a:r>
              <a:rPr lang="en-GB" sz="1200" kern="1200" baseline="0" dirty="0">
                <a:solidFill>
                  <a:schemeClr val="tx1"/>
                </a:solidFill>
                <a:effectLst/>
                <a:latin typeface="+mn-lt"/>
                <a:ea typeface="ＭＳ Ｐゴシック" charset="-128"/>
                <a:cs typeface="ＭＳ Ｐゴシック" charset="-128"/>
              </a:rPr>
              <a:t> looks at manuals or user videos so the system needs to be user friendly and easy to navigate. </a:t>
            </a:r>
          </a:p>
          <a:p>
            <a:r>
              <a:rPr lang="en-GB" sz="1200" kern="1200" baseline="0" dirty="0">
                <a:solidFill>
                  <a:schemeClr val="tx1"/>
                </a:solidFill>
                <a:effectLst/>
                <a:latin typeface="+mn-lt"/>
                <a:ea typeface="ＭＳ Ｐゴシック" charset="-128"/>
                <a:cs typeface="ＭＳ Ｐゴシック" charset="-128"/>
              </a:rPr>
              <a:t>We also only have a short time to train GPs.</a:t>
            </a:r>
          </a:p>
          <a:p>
            <a:r>
              <a:rPr lang="en-GB" sz="1200" kern="1200" baseline="0" dirty="0">
                <a:solidFill>
                  <a:schemeClr val="tx1"/>
                </a:solidFill>
                <a:effectLst/>
                <a:latin typeface="+mn-lt"/>
                <a:ea typeface="ＭＳ Ｐゴシック" charset="-128"/>
                <a:cs typeface="ＭＳ Ｐゴシック" charset="-128"/>
              </a:rPr>
              <a:t>Training patients? </a:t>
            </a:r>
          </a:p>
          <a:p>
            <a:r>
              <a:rPr lang="en-GB" sz="1200" kern="1200" baseline="0" dirty="0">
                <a:solidFill>
                  <a:schemeClr val="tx1"/>
                </a:solidFill>
                <a:effectLst/>
                <a:latin typeface="+mn-lt"/>
                <a:ea typeface="ＭＳ Ｐゴシック" charset="-128"/>
                <a:cs typeface="ＭＳ Ｐゴシック" charset="-128"/>
              </a:rPr>
              <a:t>Doing training as close to visits as possible</a:t>
            </a:r>
          </a:p>
          <a:p>
            <a:endParaRPr lang="en-GB" sz="1200" kern="1200" baseline="0" dirty="0">
              <a:solidFill>
                <a:schemeClr val="tx1"/>
              </a:solidFill>
              <a:effectLst/>
              <a:latin typeface="+mn-lt"/>
              <a:ea typeface="ＭＳ Ｐゴシック" charset="-128"/>
              <a:cs typeface="ＭＳ Ｐゴシック" charset="-128"/>
            </a:endParaRPr>
          </a:p>
          <a:p>
            <a:r>
              <a:rPr lang="en-GB" sz="1200" kern="1200" baseline="0" dirty="0">
                <a:solidFill>
                  <a:schemeClr val="tx1"/>
                </a:solidFill>
                <a:effectLst/>
                <a:latin typeface="+mn-lt"/>
                <a:ea typeface="ＭＳ Ｐゴシック" charset="-128"/>
                <a:cs typeface="ＭＳ Ｐゴシック" charset="-128"/>
              </a:rPr>
              <a:t>GPs may only have one patient in cancer follow-up care which means they may only see the patient every 3 months in the first year or even longer between visits as time goes on. They may forget how to use Inca.</a:t>
            </a:r>
          </a:p>
          <a:p>
            <a:endParaRPr lang="en-GB" sz="1200" kern="1200" baseline="0" dirty="0">
              <a:solidFill>
                <a:schemeClr val="tx1"/>
              </a:solidFill>
              <a:effectLst/>
              <a:latin typeface="+mn-lt"/>
              <a:ea typeface="ＭＳ Ｐゴシック" charset="-128"/>
              <a:cs typeface="ＭＳ Ｐゴシック" charset="-128"/>
            </a:endParaRPr>
          </a:p>
          <a:p>
            <a:r>
              <a:rPr lang="en-GB" sz="1200" kern="1200" baseline="0" dirty="0">
                <a:solidFill>
                  <a:schemeClr val="tx1"/>
                </a:solidFill>
                <a:effectLst/>
                <a:latin typeface="+mn-lt"/>
                <a:ea typeface="ＭＳ Ｐゴシック" charset="-128"/>
                <a:cs typeface="ＭＳ Ｐゴシック" charset="-128"/>
              </a:rPr>
              <a:t>Our first patient was confused about the care she was going to receive and who were the people contacting her from the research team? It was only discussed once at her oncologist visit. She was also given a pathology form by the Cancer Centre to have a blood test that was meant to be done by the GP.  The oncologist was able to discuss this over the phone with her and alleviate her concerns and to use the pathology form the GP had given her.</a:t>
            </a:r>
            <a:endParaRPr lang="en-GB" sz="1200" kern="1200" dirty="0">
              <a:solidFill>
                <a:schemeClr val="tx1"/>
              </a:solidFill>
              <a:effectLst/>
              <a:latin typeface="+mn-lt"/>
              <a:ea typeface="ＭＳ Ｐゴシック" charset="-128"/>
              <a:cs typeface="ＭＳ Ｐゴシック" charset="-128"/>
            </a:endParaRPr>
          </a:p>
          <a:p>
            <a:endParaRPr lang="en-GB" sz="1200" kern="1200" dirty="0">
              <a:solidFill>
                <a:schemeClr val="tx1"/>
              </a:solidFill>
              <a:effectLst/>
              <a:latin typeface="+mn-lt"/>
              <a:ea typeface="ＭＳ Ｐゴシック" charset="-128"/>
              <a:cs typeface="ＭＳ Ｐゴシック" charset="-128"/>
            </a:endParaRPr>
          </a:p>
          <a:p>
            <a:r>
              <a:rPr lang="en-GB" sz="1200" kern="1200" dirty="0">
                <a:solidFill>
                  <a:schemeClr val="tx1"/>
                </a:solidFill>
                <a:effectLst/>
                <a:latin typeface="+mn-lt"/>
                <a:ea typeface="ＭＳ Ｐゴシック" charset="-128"/>
                <a:cs typeface="ＭＳ Ｐゴシック" charset="-128"/>
              </a:rPr>
              <a:t>Patient 1 made a few comments: one about how everyone looks at their computer but no one seems to know what is going on. She is also concerned the other specialists she sees at St George might be confused</a:t>
            </a:r>
          </a:p>
          <a:p>
            <a:endParaRPr lang="en-GB" sz="1200" kern="1200" dirty="0">
              <a:solidFill>
                <a:schemeClr val="tx1"/>
              </a:solidFill>
              <a:effectLst/>
              <a:latin typeface="+mn-lt"/>
              <a:ea typeface="ＭＳ Ｐゴシック" charset="-128"/>
            </a:endParaRPr>
          </a:p>
          <a:p>
            <a:r>
              <a:rPr lang="en-AU" sz="1200" kern="1200" dirty="0">
                <a:solidFill>
                  <a:schemeClr val="tx1"/>
                </a:solidFill>
                <a:effectLst/>
                <a:latin typeface="+mn-lt"/>
                <a:ea typeface="ＭＳ Ｐゴシック" charset="-128"/>
                <a:cs typeface="ＭＳ Ｐゴシック" charset="-128"/>
              </a:rPr>
              <a:t>Patient’s comments - some communication at St George is good, some is abysmal and some people thought she was a mind-reader.</a:t>
            </a:r>
          </a:p>
          <a:p>
            <a:r>
              <a:rPr lang="en-AU" sz="1200" kern="1200" dirty="0">
                <a:solidFill>
                  <a:schemeClr val="tx1"/>
                </a:solidFill>
                <a:effectLst/>
                <a:latin typeface="+mn-lt"/>
                <a:ea typeface="ＭＳ Ｐゴシック" charset="-128"/>
                <a:cs typeface="ＭＳ Ｐゴシック" charset="-128"/>
              </a:rPr>
              <a:t>                              - being ill is full-time career</a:t>
            </a:r>
          </a:p>
          <a:p>
            <a:endParaRPr lang="en-AU" sz="1200" kern="1200" dirty="0">
              <a:solidFill>
                <a:schemeClr val="tx1"/>
              </a:solidFill>
              <a:effectLst/>
              <a:latin typeface="+mn-lt"/>
              <a:ea typeface="ＭＳ Ｐゴシック" charset="-128"/>
            </a:endParaRPr>
          </a:p>
          <a:p>
            <a:r>
              <a:rPr lang="en-AU" sz="1200" kern="1200" dirty="0">
                <a:solidFill>
                  <a:schemeClr val="tx1"/>
                </a:solidFill>
                <a:effectLst/>
                <a:latin typeface="+mn-lt"/>
                <a:ea typeface="ＭＳ Ｐゴシック" charset="-128"/>
              </a:rPr>
              <a:t>A lot of hand holding as the pilot progresses.</a:t>
            </a:r>
          </a:p>
          <a:p>
            <a:endParaRPr lang="en-AU" sz="1200" kern="1200" dirty="0">
              <a:solidFill>
                <a:schemeClr val="tx1"/>
              </a:solidFill>
              <a:effectLst/>
              <a:latin typeface="+mn-lt"/>
              <a:ea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5821E9A2-B3A0-A346-B2EE-FDFF26B32B26}" type="slidenum">
              <a:rPr lang="en-US" altLang="en-US" smtClean="0"/>
              <a:pPr/>
              <a:t>22</a:t>
            </a:fld>
            <a:endParaRPr lang="en-US" altLang="en-US"/>
          </a:p>
        </p:txBody>
      </p:sp>
    </p:spTree>
    <p:extLst>
      <p:ext uri="{BB962C8B-B14F-4D97-AF65-F5344CB8AC3E}">
        <p14:creationId xmlns:p14="http://schemas.microsoft.com/office/powerpoint/2010/main" val="4170797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TCRN qualitative study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there is a lot of interest from other public health services, such as Drug and Alcohol and Mental Health Services, to share care with GPs using an electronic care plan that supports collaboration and communication.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A more robust and substantive evaluation of this shared care system will be required.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5821E9A2-B3A0-A346-B2EE-FDFF26B32B26}" type="slidenum">
              <a:rPr lang="en-US" altLang="en-US" smtClean="0"/>
              <a:pPr/>
              <a:t>23</a:t>
            </a:fld>
            <a:endParaRPr lang="en-US" altLang="en-US"/>
          </a:p>
        </p:txBody>
      </p:sp>
    </p:spTree>
    <p:extLst>
      <p:ext uri="{BB962C8B-B14F-4D97-AF65-F5344CB8AC3E}">
        <p14:creationId xmlns:p14="http://schemas.microsoft.com/office/powerpoint/2010/main" val="1024185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Sharing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Uncertainty - The state health service privacy manual for health information states that health information can be disclosed as long as it is directly related to the primary purpose which should include shared and integrated care.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Security check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solution provides a work-around for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AU" dirty="0"/>
              <a:t>How will a shared care planning system be funded given health providers come from different jurisdictions. </a:t>
            </a:r>
          </a:p>
          <a:p>
            <a:endParaRPr lang="en-AU" dirty="0"/>
          </a:p>
          <a:p>
            <a:endParaRPr lang="en-AU" dirty="0"/>
          </a:p>
        </p:txBody>
      </p:sp>
      <p:sp>
        <p:nvSpPr>
          <p:cNvPr id="4" name="Slide Number Placeholder 3"/>
          <p:cNvSpPr>
            <a:spLocks noGrp="1"/>
          </p:cNvSpPr>
          <p:nvPr>
            <p:ph type="sldNum" sz="quarter" idx="5"/>
          </p:nvPr>
        </p:nvSpPr>
        <p:spPr/>
        <p:txBody>
          <a:bodyPr/>
          <a:lstStyle/>
          <a:p>
            <a:fld id="{BA411A3A-3511-4CAC-A554-CECD1EF57643}" type="slidenum">
              <a:rPr lang="en-AU" smtClean="0"/>
              <a:t>24</a:t>
            </a:fld>
            <a:endParaRPr lang="en-AU"/>
          </a:p>
        </p:txBody>
      </p:sp>
    </p:spTree>
    <p:extLst>
      <p:ext uri="{BB962C8B-B14F-4D97-AF65-F5344CB8AC3E}">
        <p14:creationId xmlns:p14="http://schemas.microsoft.com/office/powerpoint/2010/main" val="250617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Passed away in April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He was involved as an investigator, he assisted in developing and implementing the projects and presented the work at key conferences. He contributed through his lived experience with colorectal cancer, his expertise in health informatics and from his earlier work as a clinician in social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He was on the Translational Cancer Research Network’s Consumer Advisory Committee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His research topic was to </a:t>
            </a:r>
            <a:r>
              <a:rPr lang="en-AU" sz="1200" i="1" kern="1200" dirty="0">
                <a:solidFill>
                  <a:schemeClr val="tx1"/>
                </a:solidFill>
                <a:effectLst/>
                <a:latin typeface="+mn-lt"/>
                <a:ea typeface="+mn-ea"/>
                <a:cs typeface="+mn-cs"/>
              </a:rPr>
              <a:t>“Develop a Framework for improving Health Information Systems to</a:t>
            </a:r>
            <a:r>
              <a:rPr lang="en-AU" sz="1200" b="1" i="1"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support the care of colorectal cancer survivors in primary/shared care settings</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BA411A3A-3511-4CAC-A554-CECD1EF57643}" type="slidenum">
              <a:rPr lang="en-AU" smtClean="0"/>
              <a:t>2</a:t>
            </a:fld>
            <a:endParaRPr lang="en-AU"/>
          </a:p>
        </p:txBody>
      </p:sp>
    </p:spTree>
    <p:extLst>
      <p:ext uri="{BB962C8B-B14F-4D97-AF65-F5344CB8AC3E}">
        <p14:creationId xmlns:p14="http://schemas.microsoft.com/office/powerpoint/2010/main" val="268047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eHealth NSW is responsible for leading information and communication technology policy and programs for state health services</a:t>
            </a:r>
            <a:endParaRPr lang="en-US" dirty="0"/>
          </a:p>
        </p:txBody>
      </p:sp>
      <p:sp>
        <p:nvSpPr>
          <p:cNvPr id="4" name="Slide Number Placeholder 3"/>
          <p:cNvSpPr>
            <a:spLocks noGrp="1"/>
          </p:cNvSpPr>
          <p:nvPr>
            <p:ph type="sldNum" sz="quarter" idx="5"/>
          </p:nvPr>
        </p:nvSpPr>
        <p:spPr/>
        <p:txBody>
          <a:bodyPr/>
          <a:lstStyle/>
          <a:p>
            <a:fld id="{B181F2CC-A8E0-45FE-B5BF-3B41A85642D0}" type="slidenum">
              <a:rPr lang="en-AU" smtClean="0"/>
              <a:t>3</a:t>
            </a:fld>
            <a:endParaRPr lang="en-AU"/>
          </a:p>
        </p:txBody>
      </p:sp>
    </p:spTree>
    <p:extLst>
      <p:ext uri="{BB962C8B-B14F-4D97-AF65-F5344CB8AC3E}">
        <p14:creationId xmlns:p14="http://schemas.microsoft.com/office/powerpoint/2010/main" val="2253092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Thanks Melvin</a:t>
            </a:r>
          </a:p>
        </p:txBody>
      </p:sp>
      <p:sp>
        <p:nvSpPr>
          <p:cNvPr id="4" name="Slide Number Placeholder 3"/>
          <p:cNvSpPr>
            <a:spLocks noGrp="1"/>
          </p:cNvSpPr>
          <p:nvPr>
            <p:ph type="sldNum" sz="quarter" idx="5"/>
          </p:nvPr>
        </p:nvSpPr>
        <p:spPr/>
        <p:txBody>
          <a:bodyPr/>
          <a:lstStyle/>
          <a:p>
            <a:fld id="{BA411A3A-3511-4CAC-A554-CECD1EF57643}" type="slidenum">
              <a:rPr lang="en-AU" smtClean="0"/>
              <a:t>4</a:t>
            </a:fld>
            <a:endParaRPr lang="en-AU"/>
          </a:p>
        </p:txBody>
      </p:sp>
    </p:spTree>
    <p:extLst>
      <p:ext uri="{BB962C8B-B14F-4D97-AF65-F5344CB8AC3E}">
        <p14:creationId xmlns:p14="http://schemas.microsoft.com/office/powerpoint/2010/main" val="50203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existing models of care, cancer survivors continue to attend hospital-based follow-up appointments for many years, and may not necessarily require the expertise of a specialist oncology team. </a:t>
            </a:r>
          </a:p>
          <a:p>
            <a:r>
              <a:rPr lang="en-AU" dirty="0"/>
              <a:t>Increased number of survivors + aging population </a:t>
            </a:r>
            <a:r>
              <a:rPr lang="en-AU" dirty="0">
                <a:sym typeface="Wingdings" panose="05000000000000000000" pitchFamily="2" charset="2"/>
              </a:rPr>
              <a:t> increasing demands on oncology clinics, and greater need for GPs to manage </a:t>
            </a:r>
            <a:r>
              <a:rPr lang="en-AU" dirty="0"/>
              <a:t>cancer long term with other comorbidities </a:t>
            </a:r>
          </a:p>
          <a:p>
            <a:r>
              <a:rPr lang="en-AU" dirty="0"/>
              <a:t>Long term cancer care is currently fragmented between hospital outpatient clinics and general practice, leading to duplication and missed opportunities for prevention and early management not only of cancer but also of comorbidities and the long term physical and psychological sequelae of cancer treatment.</a:t>
            </a:r>
          </a:p>
          <a:p>
            <a:endParaRPr lang="en-AU" dirty="0"/>
          </a:p>
        </p:txBody>
      </p:sp>
      <p:sp>
        <p:nvSpPr>
          <p:cNvPr id="4" name="Slide Number Placeholder 3"/>
          <p:cNvSpPr>
            <a:spLocks noGrp="1"/>
          </p:cNvSpPr>
          <p:nvPr>
            <p:ph type="sldNum" sz="quarter" idx="5"/>
          </p:nvPr>
        </p:nvSpPr>
        <p:spPr/>
        <p:txBody>
          <a:bodyPr/>
          <a:lstStyle/>
          <a:p>
            <a:fld id="{BA411A3A-3511-4CAC-A554-CECD1EF57643}" type="slidenum">
              <a:rPr lang="en-AU" smtClean="0"/>
              <a:t>8</a:t>
            </a:fld>
            <a:endParaRPr lang="en-AU"/>
          </a:p>
        </p:txBody>
      </p:sp>
    </p:spTree>
    <p:extLst>
      <p:ext uri="{BB962C8B-B14F-4D97-AF65-F5344CB8AC3E}">
        <p14:creationId xmlns:p14="http://schemas.microsoft.com/office/powerpoint/2010/main" val="3546713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6727" y="4686499"/>
            <a:ext cx="6153034" cy="4986122"/>
          </a:xfrm>
        </p:spPr>
        <p:txBody>
          <a:bodyPr>
            <a:noAutofit/>
          </a:bodyPr>
          <a:lstStyle/>
          <a:p>
            <a:pPr marL="0" marR="0" indent="0" algn="l" defTabSz="914400" rtl="0" eaLnBrk="0" fontAlgn="base" latinLnBrk="0" hangingPunct="0">
              <a:lnSpc>
                <a:spcPct val="120000"/>
              </a:lnSpc>
              <a:spcBef>
                <a:spcPts val="0"/>
              </a:spcBef>
              <a:spcAft>
                <a:spcPct val="0"/>
              </a:spcAft>
              <a:buClrTx/>
              <a:buSzTx/>
              <a:buFontTx/>
              <a:buNone/>
              <a:tabLst/>
              <a:defRPr/>
            </a:pPr>
            <a:r>
              <a:rPr lang="en-AU" dirty="0">
                <a:latin typeface="Arial" panose="020B0604020202020204" pitchFamily="34" charset="0"/>
                <a:cs typeface="Arial" panose="020B0604020202020204" pitchFamily="34" charset="0"/>
              </a:rPr>
              <a:t>The higher </a:t>
            </a:r>
            <a:r>
              <a:rPr lang="en-AU" baseline="0" dirty="0">
                <a:latin typeface="Arial" panose="020B0604020202020204" pitchFamily="34" charset="0"/>
                <a:cs typeface="Arial" panose="020B0604020202020204" pitchFamily="34" charset="0"/>
              </a:rPr>
              <a:t>prevalence of diagnoses coupled with lower mortality rates means we have increased survivors, which have increased 20% since 1982 and are currently at 90% for breast cancer and 67% for colorectal cancer. </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EC3AFC0-61D0-469F-9498-26B7E75CEA53}" type="slidenum">
              <a:rPr lang="en-US" smtClean="0"/>
              <a:pPr>
                <a:defRPr/>
              </a:pPr>
              <a:t>9</a:t>
            </a:fld>
            <a:endParaRPr lang="en-US"/>
          </a:p>
        </p:txBody>
      </p:sp>
    </p:spTree>
    <p:extLst>
      <p:ext uri="{BB962C8B-B14F-4D97-AF65-F5344CB8AC3E}">
        <p14:creationId xmlns:p14="http://schemas.microsoft.com/office/powerpoint/2010/main" val="1891571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Qual study published in 2017 that conducted 56 Interviews with patients, cancer specialists and GPs found that</a:t>
            </a:r>
          </a:p>
          <a:p>
            <a:r>
              <a:rPr lang="en-AU" dirty="0"/>
              <a:t>GPs were willing to participate in shared follow-up care but required specialist knowledge</a:t>
            </a:r>
          </a:p>
          <a:p>
            <a:r>
              <a:rPr lang="en-AU" dirty="0"/>
              <a:t>Reassurance that oncologists would oversee care</a:t>
            </a:r>
          </a:p>
          <a:p>
            <a:endParaRPr lang="en-AU" dirty="0"/>
          </a:p>
          <a:p>
            <a:r>
              <a:rPr lang="en-AU" dirty="0"/>
              <a:t>We consulted with a range of stakeholders within the LHD, including cancer services, integrated care, IT and communication, a consumer, CESPHN and GPs with  eHealth NSW support through meetings and workshops to identify the information needs, functional specifications, governance and the options to share a care plan.</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At the time, eHealth NSW finalised the first version of the functional and non functional requirements for a state based shared care planning system. As well as sharing a care plan this system could be integrated with </a:t>
            </a:r>
            <a:r>
              <a:rPr lang="en-AU" dirty="0" err="1"/>
              <a:t>eReferrals</a:t>
            </a:r>
            <a:r>
              <a:rPr lang="en-AU" dirty="0"/>
              <a:t>. Unfortunately, the work on a state based shared care planning system seems to have come to a stop.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goal was a web or cloud-based shared care plan that was integrated with LHD and general practice clinical information systems. The care plan would be auto populated and shared between LHD services, consumers, GPs and allied health services all of which are external to the LHD. This system could support or enable collaboration. It was also important that it was scalable.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conducted a systematic review on electronic cancer shared follow-up care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Options for sharing the care plan included the use of My Health Record (MHR), </a:t>
            </a:r>
            <a:r>
              <a:rPr lang="en-AU" dirty="0" err="1"/>
              <a:t>HealtheNet</a:t>
            </a:r>
            <a:r>
              <a:rPr lang="en-AU" dirty="0"/>
              <a:t> and </a:t>
            </a:r>
            <a:r>
              <a:rPr lang="en-AU" dirty="0" err="1"/>
              <a:t>Sharepoint</a:t>
            </a:r>
            <a:r>
              <a:rPr lang="en-AU" dirty="0"/>
              <a:t>, a web-based collaborative platform. None of these options were integrated with ARIA or general practice systems. </a:t>
            </a:r>
          </a:p>
          <a:p>
            <a:r>
              <a:rPr lang="en-AU" dirty="0" err="1"/>
              <a:t>Sharepoint</a:t>
            </a:r>
            <a:r>
              <a:rPr lang="en-AU" dirty="0"/>
              <a:t> met more of the identified requirements for sharing and collaboration than the other options, however, there were issues around the sharing of clinical information with GPs who are external to the Local Health District, the need for clinicians to log into the system would be a barrier and it would be onerous setting up access permissions. </a:t>
            </a:r>
          </a:p>
          <a:p>
            <a:r>
              <a:rPr lang="en-AU" dirty="0"/>
              <a:t>MHR did not support the uploading of the care plan and a work-around solution ended with all the formatting being lost.  MHR could be used to view diagnostic and pathology results.</a:t>
            </a:r>
          </a:p>
          <a:p>
            <a:r>
              <a:rPr lang="en-AU" dirty="0" err="1"/>
              <a:t>HealtheNet</a:t>
            </a:r>
            <a:r>
              <a:rPr lang="en-AU" dirty="0"/>
              <a:t> could provide access to the care plan and securely send it to GPs.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have a lot of interest in the results of the pilot evaluation.</a:t>
            </a:r>
          </a:p>
          <a:p>
            <a:endParaRPr lang="en-AU" dirty="0"/>
          </a:p>
        </p:txBody>
      </p:sp>
      <p:sp>
        <p:nvSpPr>
          <p:cNvPr id="4" name="Slide Number Placeholder 3"/>
          <p:cNvSpPr>
            <a:spLocks noGrp="1"/>
          </p:cNvSpPr>
          <p:nvPr>
            <p:ph type="sldNum" sz="quarter" idx="5"/>
          </p:nvPr>
        </p:nvSpPr>
        <p:spPr/>
        <p:txBody>
          <a:bodyPr/>
          <a:lstStyle/>
          <a:p>
            <a:fld id="{BA411A3A-3511-4CAC-A554-CECD1EF57643}" type="slidenum">
              <a:rPr lang="en-AU" smtClean="0"/>
              <a:t>10</a:t>
            </a:fld>
            <a:endParaRPr lang="en-AU"/>
          </a:p>
        </p:txBody>
      </p:sp>
    </p:spTree>
    <p:extLst>
      <p:ext uri="{BB962C8B-B14F-4D97-AF65-F5344CB8AC3E}">
        <p14:creationId xmlns:p14="http://schemas.microsoft.com/office/powerpoint/2010/main" val="377777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are currently implementing and evaluating this shared care plan model. This is a small proof of concept evaluation with up to 10 patients, their GPs and oncologist.</a:t>
            </a:r>
          </a:p>
          <a:p>
            <a:endParaRPr lang="en-AU" dirty="0"/>
          </a:p>
          <a:p>
            <a:r>
              <a:rPr lang="en-AU" dirty="0"/>
              <a:t>Our aim is to understand the impact of the care planning model on the specialist and GP interactions, their satisfaction with the quality of care and the usefulness of the electronic care plan in sharing care.</a:t>
            </a:r>
          </a:p>
          <a:p>
            <a:endParaRPr lang="en-AU" dirty="0"/>
          </a:p>
          <a:p>
            <a:r>
              <a:rPr lang="en-AU" dirty="0"/>
              <a:t>We are conducting interviews with clinicians and patients over a  period of 12 months as the follow-up care takes place. Observations recorded at visits to general practices and the cancer centre will also be considered in the analysis.</a:t>
            </a:r>
          </a:p>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5821E9A2-B3A0-A346-B2EE-FDFF26B32B26}" type="slidenum">
              <a:rPr lang="en-US" altLang="en-US" smtClean="0"/>
              <a:pPr/>
              <a:t>11</a:t>
            </a:fld>
            <a:endParaRPr lang="en-US" altLang="en-US"/>
          </a:p>
        </p:txBody>
      </p:sp>
    </p:spTree>
    <p:extLst>
      <p:ext uri="{BB962C8B-B14F-4D97-AF65-F5344CB8AC3E}">
        <p14:creationId xmlns:p14="http://schemas.microsoft.com/office/powerpoint/2010/main" val="199065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This is the system we are piloting</a:t>
            </a:r>
          </a:p>
          <a:p>
            <a:r>
              <a:rPr lang="en-AU" dirty="0"/>
              <a:t>Integrated with GP systems. </a:t>
            </a:r>
          </a:p>
          <a:p>
            <a:r>
              <a:rPr lang="en-AU" dirty="0"/>
              <a:t>Not integrated with LHD information systems. Oncologist and Nurse Coordinator need to log into the web interface</a:t>
            </a:r>
          </a:p>
          <a:p>
            <a:r>
              <a:rPr lang="en-AU" dirty="0"/>
              <a:t>Patients also have secure login</a:t>
            </a:r>
          </a:p>
          <a:p>
            <a:r>
              <a:rPr lang="en-AU" dirty="0"/>
              <a:t>No link to My Health Record</a:t>
            </a:r>
          </a:p>
          <a:p>
            <a:endParaRPr lang="en-AU" dirty="0"/>
          </a:p>
          <a:p>
            <a:r>
              <a:rPr lang="en-AU" dirty="0"/>
              <a:t>Workaround – GPs to initiate care plan and oncologist to edit or create it</a:t>
            </a:r>
          </a:p>
          <a:p>
            <a:endParaRPr lang="en-AU" dirty="0"/>
          </a:p>
          <a:p>
            <a:r>
              <a:rPr lang="en-AU" dirty="0"/>
              <a:t>Inca have done some additional work on their system so now oncologists could initiate and create the care plan ready for GPs when they see the patient.</a:t>
            </a:r>
          </a:p>
        </p:txBody>
      </p:sp>
      <p:sp>
        <p:nvSpPr>
          <p:cNvPr id="4" name="Slide Number Placeholder 3"/>
          <p:cNvSpPr>
            <a:spLocks noGrp="1"/>
          </p:cNvSpPr>
          <p:nvPr>
            <p:ph type="sldNum" sz="quarter" idx="5"/>
          </p:nvPr>
        </p:nvSpPr>
        <p:spPr/>
        <p:txBody>
          <a:bodyPr/>
          <a:lstStyle/>
          <a:p>
            <a:fld id="{BA411A3A-3511-4CAC-A554-CECD1EF57643}" type="slidenum">
              <a:rPr lang="en-AU" smtClean="0"/>
              <a:t>12</a:t>
            </a:fld>
            <a:endParaRPr lang="en-AU"/>
          </a:p>
        </p:txBody>
      </p:sp>
    </p:spTree>
    <p:extLst>
      <p:ext uri="{BB962C8B-B14F-4D97-AF65-F5344CB8AC3E}">
        <p14:creationId xmlns:p14="http://schemas.microsoft.com/office/powerpoint/2010/main" val="1546368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ver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464"/>
          </a:xfrm>
          <a:prstGeom prst="rect">
            <a:avLst/>
          </a:prstGeom>
        </p:spPr>
      </p:pic>
      <p:sp>
        <p:nvSpPr>
          <p:cNvPr id="7" name="Text Placeholder 6"/>
          <p:cNvSpPr>
            <a:spLocks noGrp="1"/>
          </p:cNvSpPr>
          <p:nvPr>
            <p:ph type="body" sz="quarter" idx="10"/>
          </p:nvPr>
        </p:nvSpPr>
        <p:spPr>
          <a:xfrm>
            <a:off x="2637797" y="980728"/>
            <a:ext cx="9122833" cy="719138"/>
          </a:xfrm>
        </p:spPr>
        <p:txBody>
          <a:bodyPr anchor="ctr"/>
          <a:lstStyle>
            <a:lvl1pPr>
              <a:spcBef>
                <a:spcPts val="600"/>
              </a:spcBef>
              <a:defRPr sz="1800" b="1" baseline="0"/>
            </a:lvl1pPr>
          </a:lstStyle>
          <a:p>
            <a:pPr lvl="0"/>
            <a:r>
              <a:rPr lang="en-US"/>
              <a:t>Edit Master text styles</a:t>
            </a:r>
          </a:p>
          <a:p>
            <a:pPr lvl="1"/>
            <a:r>
              <a:rPr lang="en-US"/>
              <a:t>Second level</a:t>
            </a:r>
          </a:p>
        </p:txBody>
      </p:sp>
    </p:spTree>
    <p:extLst>
      <p:ext uri="{BB962C8B-B14F-4D97-AF65-F5344CB8AC3E}">
        <p14:creationId xmlns:p14="http://schemas.microsoft.com/office/powerpoint/2010/main" val="167214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24417" y="433388"/>
            <a:ext cx="10945283" cy="461962"/>
          </a:xfrm>
        </p:spPr>
        <p:txBody>
          <a:bodyPr/>
          <a:lstStyle/>
          <a:p>
            <a:r>
              <a:rPr lang="en-US"/>
              <a:t>Click to edit Master title style</a:t>
            </a:r>
          </a:p>
        </p:txBody>
      </p:sp>
      <p:sp>
        <p:nvSpPr>
          <p:cNvPr id="10" name="Text Placeholder 9"/>
          <p:cNvSpPr>
            <a:spLocks noGrp="1"/>
          </p:cNvSpPr>
          <p:nvPr>
            <p:ph type="body" idx="10"/>
          </p:nvPr>
        </p:nvSpPr>
        <p:spPr>
          <a:xfrm>
            <a:off x="624417" y="1227138"/>
            <a:ext cx="10945283" cy="4606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430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le and Content 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621296" y="1227138"/>
            <a:ext cx="5280000" cy="460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1"/>
          </p:nvPr>
        </p:nvSpPr>
        <p:spPr>
          <a:xfrm>
            <a:off x="6289700" y="1227137"/>
            <a:ext cx="5280000" cy="460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16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609600" y="475200"/>
            <a:ext cx="10972800" cy="461665"/>
          </a:xfrm>
          <a:prstGeom prst="rect">
            <a:avLst/>
          </a:prstGeom>
        </p:spPr>
        <p:txBody>
          <a:bodyPr/>
          <a:lstStyle>
            <a:lvl1pPr algn="l">
              <a:defRPr sz="3000">
                <a:latin typeface="+mj-lt"/>
                <a:cs typeface="Microsoft Sans Serif"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2953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51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65E7-09E3-4E9A-AAAB-0D4B3DF91A7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6B526B6-6CE5-4EE6-92F5-3C8516B7D4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3B47934-D8CD-4E8B-A9E9-05DB6EA276DC}"/>
              </a:ext>
            </a:extLst>
          </p:cNvPr>
          <p:cNvSpPr>
            <a:spLocks noGrp="1"/>
          </p:cNvSpPr>
          <p:nvPr>
            <p:ph type="dt" sz="half" idx="10"/>
          </p:nvPr>
        </p:nvSpPr>
        <p:spPr/>
        <p:txBody>
          <a:bodyPr/>
          <a:lstStyle/>
          <a:p>
            <a:fld id="{F9C069B4-1FC6-4CFB-AB96-F1EF0B636AF4}" type="datetimeFigureOut">
              <a:rPr lang="en-AU" smtClean="0"/>
              <a:t>13/08/2019</a:t>
            </a:fld>
            <a:endParaRPr lang="en-AU"/>
          </a:p>
        </p:txBody>
      </p:sp>
      <p:sp>
        <p:nvSpPr>
          <p:cNvPr id="5" name="Footer Placeholder 4">
            <a:extLst>
              <a:ext uri="{FF2B5EF4-FFF2-40B4-BE49-F238E27FC236}">
                <a16:creationId xmlns:a16="http://schemas.microsoft.com/office/drawing/2014/main" id="{7034B3E2-0DC9-4820-8324-908A970DCEA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7D1CBD4-2D10-406D-971E-A01196F050F0}"/>
              </a:ext>
            </a:extLst>
          </p:cNvPr>
          <p:cNvSpPr>
            <a:spLocks noGrp="1"/>
          </p:cNvSpPr>
          <p:nvPr>
            <p:ph type="sldNum" sz="quarter" idx="12"/>
          </p:nvPr>
        </p:nvSpPr>
        <p:spPr/>
        <p:txBody>
          <a:bodyPr/>
          <a:lstStyle/>
          <a:p>
            <a:fld id="{673F40A6-995F-4709-A5D7-2E6DD121E097}" type="slidenum">
              <a:rPr lang="en-AU" smtClean="0"/>
              <a:t>‹#›</a:t>
            </a:fld>
            <a:endParaRPr lang="en-AU"/>
          </a:p>
        </p:txBody>
      </p:sp>
    </p:spTree>
    <p:extLst>
      <p:ext uri="{BB962C8B-B14F-4D97-AF65-F5344CB8AC3E}">
        <p14:creationId xmlns:p14="http://schemas.microsoft.com/office/powerpoint/2010/main" val="381738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375C-0BFB-4D05-BB8E-863E93EBE89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172F07B-C00C-444E-BF43-C35D085C63FE}"/>
              </a:ext>
            </a:extLst>
          </p:cNvPr>
          <p:cNvSpPr>
            <a:spLocks noGrp="1"/>
          </p:cNvSpPr>
          <p:nvPr>
            <p:ph type="dt" sz="half" idx="10"/>
          </p:nvPr>
        </p:nvSpPr>
        <p:spPr/>
        <p:txBody>
          <a:bodyPr/>
          <a:lstStyle/>
          <a:p>
            <a:fld id="{A972ACB0-E902-4DB1-8D1C-78C34C65A1DA}" type="datetimeFigureOut">
              <a:rPr lang="en-AU" smtClean="0"/>
              <a:t>13/08/2019</a:t>
            </a:fld>
            <a:endParaRPr lang="en-AU"/>
          </a:p>
        </p:txBody>
      </p:sp>
      <p:sp>
        <p:nvSpPr>
          <p:cNvPr id="4" name="Footer Placeholder 3">
            <a:extLst>
              <a:ext uri="{FF2B5EF4-FFF2-40B4-BE49-F238E27FC236}">
                <a16:creationId xmlns:a16="http://schemas.microsoft.com/office/drawing/2014/main" id="{462E1647-36B3-4418-BAD7-CBEEE9FD75A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C395BA9-69BA-45C2-A422-38AA1947F78D}"/>
              </a:ext>
            </a:extLst>
          </p:cNvPr>
          <p:cNvSpPr>
            <a:spLocks noGrp="1"/>
          </p:cNvSpPr>
          <p:nvPr>
            <p:ph type="sldNum" sz="quarter" idx="12"/>
          </p:nvPr>
        </p:nvSpPr>
        <p:spPr/>
        <p:txBody>
          <a:bodyPr/>
          <a:lstStyle/>
          <a:p>
            <a:fld id="{418ECA5A-1C8C-4F70-8C04-C143EA1F6BE1}" type="slidenum">
              <a:rPr lang="en-AU" smtClean="0"/>
              <a:t>‹#›</a:t>
            </a:fld>
            <a:endParaRPr lang="en-AU"/>
          </a:p>
        </p:txBody>
      </p:sp>
    </p:spTree>
    <p:extLst>
      <p:ext uri="{BB962C8B-B14F-4D97-AF65-F5344CB8AC3E}">
        <p14:creationId xmlns:p14="http://schemas.microsoft.com/office/powerpoint/2010/main" val="2568329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descr="C:\Documents and Settings\z3349205\Desktop\Kristen - Marketing Services\New stuff\MEDAUST_footer 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116638"/>
            <a:ext cx="1219623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userDrawn="1"/>
        </p:nvSpPr>
        <p:spPr bwMode="auto">
          <a:xfrm>
            <a:off x="624418" y="6381750"/>
            <a:ext cx="777663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Font typeface="Arial" pitchFamily="34" charset="0"/>
              <a:buNone/>
              <a:defRPr/>
            </a:pPr>
            <a:r>
              <a:rPr lang="en-AU" altLang="en-US" sz="1600" b="1" dirty="0">
                <a:latin typeface="Helvetica-Narrow" pitchFamily="34" charset="0"/>
              </a:rPr>
              <a:t>Centre for Primary Health Care and Equity</a:t>
            </a:r>
          </a:p>
        </p:txBody>
      </p:sp>
    </p:spTree>
    <p:extLst>
      <p:ext uri="{BB962C8B-B14F-4D97-AF65-F5344CB8AC3E}">
        <p14:creationId xmlns:p14="http://schemas.microsoft.com/office/powerpoint/2010/main" val="220649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Title Placeholder 2"/>
          <p:cNvSpPr>
            <a:spLocks noGrp="1"/>
          </p:cNvSpPr>
          <p:nvPr>
            <p:ph type="title"/>
          </p:nvPr>
        </p:nvSpPr>
        <p:spPr bwMode="auto">
          <a:xfrm>
            <a:off x="624417" y="433388"/>
            <a:ext cx="1094528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12192000" cy="6857464"/>
          </a:xfrm>
          <a:prstGeom prst="rect">
            <a:avLst/>
          </a:prstGeom>
        </p:spPr>
      </p:pic>
      <p:sp>
        <p:nvSpPr>
          <p:cNvPr id="1030" name="Text Placeholder 3"/>
          <p:cNvSpPr>
            <a:spLocks noGrp="1"/>
          </p:cNvSpPr>
          <p:nvPr>
            <p:ph type="body" idx="1"/>
          </p:nvPr>
        </p:nvSpPr>
        <p:spPr bwMode="auto">
          <a:xfrm>
            <a:off x="624417" y="1225551"/>
            <a:ext cx="1097280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a:p>
            <a:pPr lvl="3"/>
            <a:endParaRPr lang="en-US" altLang="en-US"/>
          </a:p>
        </p:txBody>
      </p:sp>
    </p:spTree>
    <p:extLst>
      <p:ext uri="{BB962C8B-B14F-4D97-AF65-F5344CB8AC3E}">
        <p14:creationId xmlns:p14="http://schemas.microsoft.com/office/powerpoint/2010/main" val="1794983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rtl="0" eaLnBrk="1" fontAlgn="base" hangingPunct="1">
        <a:spcBef>
          <a:spcPct val="0"/>
        </a:spcBef>
        <a:spcAft>
          <a:spcPct val="0"/>
        </a:spcAft>
        <a:defRPr sz="3000" b="1" kern="1200">
          <a:solidFill>
            <a:schemeClr val="tx1"/>
          </a:solidFill>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2pPr>
      <a:lvl3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3pPr>
      <a:lvl4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4pPr>
      <a:lvl5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ts val="1200"/>
        </a:spcBef>
        <a:spcAft>
          <a:spcPct val="0"/>
        </a:spcAft>
        <a:buFont typeface="Arial" charset="0"/>
        <a:defRPr sz="1600" kern="1200">
          <a:solidFill>
            <a:schemeClr val="tx1"/>
          </a:solidFill>
          <a:latin typeface="+mn-lt"/>
          <a:ea typeface="ＭＳ Ｐゴシック" charset="-128"/>
          <a:cs typeface="ＭＳ Ｐゴシック" charset="-128"/>
        </a:defRPr>
      </a:lvl1pPr>
      <a:lvl2pPr marL="269875" indent="-269875" algn="l" rtl="0" eaLnBrk="1" fontAlgn="base" hangingPunct="1">
        <a:spcBef>
          <a:spcPts val="900"/>
        </a:spcBef>
        <a:spcAft>
          <a:spcPct val="0"/>
        </a:spcAft>
        <a:buFont typeface="Arial" charset="0"/>
        <a:buChar char="•"/>
        <a:defRPr sz="1600" kern="1200">
          <a:solidFill>
            <a:schemeClr val="tx1"/>
          </a:solidFill>
          <a:latin typeface="+mn-lt"/>
          <a:ea typeface="ＭＳ Ｐゴシック" charset="-128"/>
          <a:cs typeface="+mn-cs"/>
        </a:defRPr>
      </a:lvl2pPr>
      <a:lvl3pPr marL="539750" indent="-269875" algn="l" rtl="0" eaLnBrk="1" fontAlgn="base" hangingPunct="1">
        <a:spcBef>
          <a:spcPts val="600"/>
        </a:spcBef>
        <a:spcAft>
          <a:spcPct val="0"/>
        </a:spcAft>
        <a:buFont typeface="Lucida Grande" charset="0"/>
        <a:buChar char="–"/>
        <a:defRPr sz="1600" kern="1200">
          <a:solidFill>
            <a:schemeClr val="tx1"/>
          </a:solidFill>
          <a:latin typeface="+mn-lt"/>
          <a:ea typeface="ヒラギノ角ゴ Pro W3" pitchFamily="-60" charset="-128"/>
          <a:cs typeface="ヒラギノ角ゴ Pro W3" charset="-128"/>
        </a:defRPr>
      </a:lvl3pPr>
      <a:lvl4pPr marL="809625" indent="-269875" algn="l" rtl="0" eaLnBrk="1" fontAlgn="base" hangingPunct="1">
        <a:spcBef>
          <a:spcPts val="600"/>
        </a:spcBef>
        <a:spcAft>
          <a:spcPct val="0"/>
        </a:spcAft>
        <a:buFont typeface="Lucida Grande" charset="0"/>
        <a:buChar char="»"/>
        <a:defRPr sz="1600" kern="1200">
          <a:solidFill>
            <a:schemeClr val="tx1"/>
          </a:solidFill>
          <a:latin typeface="+mn-lt"/>
          <a:ea typeface="ヒラギノ角ゴ Pro W3" pitchFamily="-60" charset="-128"/>
          <a:cs typeface="ヒラギノ角ゴ Pro W3" charset="-128"/>
        </a:defRPr>
      </a:lvl4pPr>
      <a:lvl5pPr marL="1095375" indent="-285750" algn="l" rtl="0" eaLnBrk="1" fontAlgn="base" hangingPunct="1">
        <a:spcBef>
          <a:spcPts val="600"/>
        </a:spcBef>
        <a:spcAft>
          <a:spcPct val="0"/>
        </a:spcAft>
        <a:buFont typeface="Wingdings" charset="2"/>
        <a:buChar char="§"/>
        <a:defRPr sz="16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1.gif"/><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hyperlink" Target="https://demo.precedencehealth.org/inca/signin/SignInPage?0"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commons.wikimedia.org/wiki/File:Computer_Keyboard_MOD_45155531.jpg" TargetMode="External"/><Relationship Id="rId5" Type="http://schemas.openxmlformats.org/officeDocument/2006/relationships/image" Target="../media/image41.jpg"/><Relationship Id="rId4" Type="http://schemas.openxmlformats.org/officeDocument/2006/relationships/hyperlink" Target="http://www.edupics.com/coloring-page-holding-hands-i14100.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06D196-B7B0-4736-AC82-0772F649C363}"/>
              </a:ext>
            </a:extLst>
          </p:cNvPr>
          <p:cNvSpPr txBox="1"/>
          <p:nvPr/>
        </p:nvSpPr>
        <p:spPr>
          <a:xfrm>
            <a:off x="3544387" y="1785257"/>
            <a:ext cx="7896763" cy="584775"/>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3200" b="1" dirty="0">
                <a:latin typeface="+mj-lt"/>
              </a:rPr>
              <a:t>e-Innovation in Cancer Follow-up Care</a:t>
            </a:r>
            <a:endParaRPr kumimoji="0" lang="en-AU" sz="3200" b="1" i="0" u="none" strike="noStrike" kern="1200" cap="none" spc="0" normalizeH="0" baseline="0" noProof="0" dirty="0">
              <a:ln>
                <a:noFill/>
              </a:ln>
              <a:solidFill>
                <a:schemeClr val="tx1"/>
              </a:solidFill>
              <a:effectLst/>
              <a:uLnTx/>
              <a:uFillTx/>
              <a:latin typeface="+mj-lt"/>
              <a:ea typeface="+mn-ea"/>
              <a:cs typeface="+mn-cs"/>
            </a:endParaRPr>
          </a:p>
        </p:txBody>
      </p:sp>
      <p:sp>
        <p:nvSpPr>
          <p:cNvPr id="5" name="TextBox 4">
            <a:extLst>
              <a:ext uri="{FF2B5EF4-FFF2-40B4-BE49-F238E27FC236}">
                <a16:creationId xmlns:a16="http://schemas.microsoft.com/office/drawing/2014/main" id="{CEDA622C-4036-4B52-8FFF-C99F719E211D}"/>
              </a:ext>
            </a:extLst>
          </p:cNvPr>
          <p:cNvSpPr txBox="1"/>
          <p:nvPr/>
        </p:nvSpPr>
        <p:spPr>
          <a:xfrm>
            <a:off x="3544387" y="3082834"/>
            <a:ext cx="7541624" cy="3046988"/>
          </a:xfrm>
          <a:prstGeom prst="rect">
            <a:avLst/>
          </a:prstGeom>
        </p:spPr>
        <p:txBody>
          <a:bodyPr wrap="square" rtlCol="0">
            <a:spAutoFit/>
          </a:bodyPr>
          <a:lstStyle/>
          <a:p>
            <a:pPr marL="342900" indent="-342900">
              <a:spcBef>
                <a:spcPct val="20000"/>
              </a:spcBef>
            </a:pPr>
            <a:r>
              <a:rPr lang="en-AU" sz="2400" b="1" dirty="0"/>
              <a:t>Jane Taggart</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lang="en-AU" sz="2400" b="1" dirty="0"/>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2400" b="1" dirty="0"/>
              <a:t>Mark Harris </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2400" b="1" dirty="0"/>
              <a:t>Melvin Chin </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2400" b="1" dirty="0"/>
              <a:t>Winston Liauw</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AU" sz="2400" b="1" dirty="0"/>
              <a:t>David Tighe</a:t>
            </a:r>
          </a:p>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endParaRPr kumimoji="0" lang="en-AU" sz="2000" b="1" i="0" u="none" strike="noStrike" kern="1200" cap="none" spc="0" normalizeH="0" baseline="0" noProof="0" dirty="0">
              <a:ln>
                <a:noFill/>
              </a:ln>
              <a:solidFill>
                <a:schemeClr val="tx1"/>
              </a:solidFill>
              <a:effectLst/>
              <a:uLnTx/>
              <a:uFillTx/>
              <a:latin typeface="Sommet bold"/>
              <a:ea typeface="+mn-ea"/>
              <a:cs typeface="+mn-cs"/>
            </a:endParaRPr>
          </a:p>
        </p:txBody>
      </p:sp>
    </p:spTree>
    <p:extLst>
      <p:ext uri="{BB962C8B-B14F-4D97-AF65-F5344CB8AC3E}">
        <p14:creationId xmlns:p14="http://schemas.microsoft.com/office/powerpoint/2010/main" val="1525836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a:extLst>
              <a:ext uri="{FF2B5EF4-FFF2-40B4-BE49-F238E27FC236}">
                <a16:creationId xmlns:a16="http://schemas.microsoft.com/office/drawing/2014/main" id="{7FA362F0-9504-4952-A2AE-C764F5214C8D}"/>
              </a:ext>
            </a:extLst>
          </p:cNvPr>
          <p:cNvSpPr/>
          <p:nvPr/>
        </p:nvSpPr>
        <p:spPr>
          <a:xfrm>
            <a:off x="2207568" y="1835297"/>
            <a:ext cx="7999527" cy="3420549"/>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Rounded Corners 4">
            <a:extLst>
              <a:ext uri="{FF2B5EF4-FFF2-40B4-BE49-F238E27FC236}">
                <a16:creationId xmlns:a16="http://schemas.microsoft.com/office/drawing/2014/main" id="{E9462B62-D230-4EF1-B463-0DD4210BC43A}"/>
              </a:ext>
            </a:extLst>
          </p:cNvPr>
          <p:cNvSpPr/>
          <p:nvPr/>
        </p:nvSpPr>
        <p:spPr>
          <a:xfrm>
            <a:off x="2207568" y="2972983"/>
            <a:ext cx="180020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rPr>
              <a:t>Is shared care acceptable?</a:t>
            </a:r>
          </a:p>
        </p:txBody>
      </p:sp>
      <p:sp>
        <p:nvSpPr>
          <p:cNvPr id="6" name="Rectangle: Rounded Corners 5">
            <a:extLst>
              <a:ext uri="{FF2B5EF4-FFF2-40B4-BE49-F238E27FC236}">
                <a16:creationId xmlns:a16="http://schemas.microsoft.com/office/drawing/2014/main" id="{48048B03-DF54-4491-BA7D-9A31D4840CEC}"/>
              </a:ext>
            </a:extLst>
          </p:cNvPr>
          <p:cNvSpPr/>
          <p:nvPr/>
        </p:nvSpPr>
        <p:spPr>
          <a:xfrm>
            <a:off x="4151784" y="2991069"/>
            <a:ext cx="1800200"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Requirements</a:t>
            </a:r>
          </a:p>
        </p:txBody>
      </p:sp>
      <p:sp>
        <p:nvSpPr>
          <p:cNvPr id="7" name="Rectangle: Rounded Corners 6">
            <a:extLst>
              <a:ext uri="{FF2B5EF4-FFF2-40B4-BE49-F238E27FC236}">
                <a16:creationId xmlns:a16="http://schemas.microsoft.com/office/drawing/2014/main" id="{93A111DE-9A01-4409-92CE-563570077DB5}"/>
              </a:ext>
            </a:extLst>
          </p:cNvPr>
          <p:cNvSpPr/>
          <p:nvPr/>
        </p:nvSpPr>
        <p:spPr>
          <a:xfrm>
            <a:off x="6096000" y="2972983"/>
            <a:ext cx="165618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Options</a:t>
            </a:r>
          </a:p>
        </p:txBody>
      </p:sp>
      <p:sp>
        <p:nvSpPr>
          <p:cNvPr id="8" name="Rectangle: Rounded Corners 7">
            <a:extLst>
              <a:ext uri="{FF2B5EF4-FFF2-40B4-BE49-F238E27FC236}">
                <a16:creationId xmlns:a16="http://schemas.microsoft.com/office/drawing/2014/main" id="{74655DD9-74CD-4A23-9993-B29F0CDB0BFA}"/>
              </a:ext>
            </a:extLst>
          </p:cNvPr>
          <p:cNvSpPr/>
          <p:nvPr/>
        </p:nvSpPr>
        <p:spPr>
          <a:xfrm>
            <a:off x="7968208" y="2964437"/>
            <a:ext cx="165618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t>Pilot</a:t>
            </a:r>
          </a:p>
        </p:txBody>
      </p:sp>
      <p:sp>
        <p:nvSpPr>
          <p:cNvPr id="9" name="Speech Bubble: Rectangle with Corners Rounded 8">
            <a:extLst>
              <a:ext uri="{FF2B5EF4-FFF2-40B4-BE49-F238E27FC236}">
                <a16:creationId xmlns:a16="http://schemas.microsoft.com/office/drawing/2014/main" id="{F281DE85-C7F4-4938-932B-1FBA888A0043}"/>
              </a:ext>
            </a:extLst>
          </p:cNvPr>
          <p:cNvSpPr/>
          <p:nvPr/>
        </p:nvSpPr>
        <p:spPr>
          <a:xfrm>
            <a:off x="2305875" y="934501"/>
            <a:ext cx="1800200" cy="1584176"/>
          </a:xfrm>
          <a:prstGeom prst="wedgeRoundRectCallout">
            <a:avLst/>
          </a:prstGeom>
          <a:solidFill>
            <a:schemeClr val="bg1"/>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AU" sz="1400" dirty="0">
              <a:solidFill>
                <a:srgbClr val="C00000"/>
              </a:solidFill>
            </a:endParaRPr>
          </a:p>
          <a:p>
            <a:r>
              <a:rPr lang="en-AU" sz="1400" dirty="0">
                <a:solidFill>
                  <a:srgbClr val="C00000"/>
                </a:solidFill>
              </a:rPr>
              <a:t>Patients</a:t>
            </a:r>
            <a:r>
              <a:rPr lang="en-AU" sz="1400" dirty="0">
                <a:solidFill>
                  <a:schemeClr val="tx1"/>
                </a:solidFill>
              </a:rPr>
              <a:t> want support &amp; shared care </a:t>
            </a:r>
          </a:p>
          <a:p>
            <a:r>
              <a:rPr lang="en-AU" sz="1400" dirty="0">
                <a:solidFill>
                  <a:srgbClr val="C00000"/>
                </a:solidFill>
              </a:rPr>
              <a:t>GPs </a:t>
            </a:r>
            <a:r>
              <a:rPr lang="en-AU" sz="1400" dirty="0">
                <a:solidFill>
                  <a:schemeClr val="tx1"/>
                </a:solidFill>
              </a:rPr>
              <a:t>willing but disempowered and de-skilled</a:t>
            </a:r>
          </a:p>
          <a:p>
            <a:pPr algn="ctr"/>
            <a:endParaRPr lang="en-AU" sz="2000" dirty="0"/>
          </a:p>
        </p:txBody>
      </p:sp>
      <p:sp>
        <p:nvSpPr>
          <p:cNvPr id="13" name="Rectangle: Rounded Corners 12">
            <a:extLst>
              <a:ext uri="{FF2B5EF4-FFF2-40B4-BE49-F238E27FC236}">
                <a16:creationId xmlns:a16="http://schemas.microsoft.com/office/drawing/2014/main" id="{0531B399-9CA6-48E9-890F-3E07D3256AB8}"/>
              </a:ext>
            </a:extLst>
          </p:cNvPr>
          <p:cNvSpPr/>
          <p:nvPr/>
        </p:nvSpPr>
        <p:spPr>
          <a:xfrm>
            <a:off x="4151784" y="4626361"/>
            <a:ext cx="2094296" cy="154834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Information Needs, Functional Specifications &amp; Governance</a:t>
            </a:r>
          </a:p>
        </p:txBody>
      </p:sp>
      <p:sp>
        <p:nvSpPr>
          <p:cNvPr id="14" name="Rectangle: Rounded Corners 13">
            <a:extLst>
              <a:ext uri="{FF2B5EF4-FFF2-40B4-BE49-F238E27FC236}">
                <a16:creationId xmlns:a16="http://schemas.microsoft.com/office/drawing/2014/main" id="{C631E7EA-908F-4012-8BCD-FD60AB5EDC41}"/>
              </a:ext>
            </a:extLst>
          </p:cNvPr>
          <p:cNvSpPr/>
          <p:nvPr/>
        </p:nvSpPr>
        <p:spPr>
          <a:xfrm>
            <a:off x="5663951" y="356839"/>
            <a:ext cx="2777522" cy="2277319"/>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tx1"/>
              </a:solidFill>
            </a:endParaRPr>
          </a:p>
        </p:txBody>
      </p:sp>
      <p:pic>
        <p:nvPicPr>
          <p:cNvPr id="15" name="Picture 14">
            <a:extLst>
              <a:ext uri="{FF2B5EF4-FFF2-40B4-BE49-F238E27FC236}">
                <a16:creationId xmlns:a16="http://schemas.microsoft.com/office/drawing/2014/main" id="{E11E5B1E-0D35-40EC-8A1A-1618A758B476}"/>
              </a:ext>
            </a:extLst>
          </p:cNvPr>
          <p:cNvPicPr>
            <a:picLocks noChangeAspect="1"/>
          </p:cNvPicPr>
          <p:nvPr/>
        </p:nvPicPr>
        <p:blipFill>
          <a:blip r:embed="rId3"/>
          <a:stretch>
            <a:fillRect/>
          </a:stretch>
        </p:blipFill>
        <p:spPr>
          <a:xfrm>
            <a:off x="5768401" y="583138"/>
            <a:ext cx="910715" cy="645230"/>
          </a:xfrm>
          <a:prstGeom prst="rect">
            <a:avLst/>
          </a:prstGeom>
        </p:spPr>
      </p:pic>
      <p:pic>
        <p:nvPicPr>
          <p:cNvPr id="16" name="Picture 15">
            <a:extLst>
              <a:ext uri="{FF2B5EF4-FFF2-40B4-BE49-F238E27FC236}">
                <a16:creationId xmlns:a16="http://schemas.microsoft.com/office/drawing/2014/main" id="{29158201-4705-4FA7-B37C-04A31652A4D3}"/>
              </a:ext>
            </a:extLst>
          </p:cNvPr>
          <p:cNvPicPr>
            <a:picLocks noChangeAspect="1"/>
          </p:cNvPicPr>
          <p:nvPr/>
        </p:nvPicPr>
        <p:blipFill>
          <a:blip r:embed="rId4"/>
          <a:stretch>
            <a:fillRect/>
          </a:stretch>
        </p:blipFill>
        <p:spPr>
          <a:xfrm>
            <a:off x="6700788" y="504642"/>
            <a:ext cx="562313" cy="679462"/>
          </a:xfrm>
          <a:prstGeom prst="rect">
            <a:avLst/>
          </a:prstGeom>
        </p:spPr>
      </p:pic>
      <p:pic>
        <p:nvPicPr>
          <p:cNvPr id="17" name="Picture 16">
            <a:extLst>
              <a:ext uri="{FF2B5EF4-FFF2-40B4-BE49-F238E27FC236}">
                <a16:creationId xmlns:a16="http://schemas.microsoft.com/office/drawing/2014/main" id="{A0054951-A459-475B-B877-236E7EB9C33A}"/>
              </a:ext>
            </a:extLst>
          </p:cNvPr>
          <p:cNvPicPr>
            <a:picLocks noChangeAspect="1"/>
          </p:cNvPicPr>
          <p:nvPr/>
        </p:nvPicPr>
        <p:blipFill>
          <a:blip r:embed="rId5"/>
          <a:stretch>
            <a:fillRect/>
          </a:stretch>
        </p:blipFill>
        <p:spPr>
          <a:xfrm>
            <a:off x="6632664" y="1254546"/>
            <a:ext cx="785876" cy="436065"/>
          </a:xfrm>
          <a:prstGeom prst="rect">
            <a:avLst/>
          </a:prstGeom>
        </p:spPr>
      </p:pic>
      <p:pic>
        <p:nvPicPr>
          <p:cNvPr id="19" name="Picture 18">
            <a:extLst>
              <a:ext uri="{FF2B5EF4-FFF2-40B4-BE49-F238E27FC236}">
                <a16:creationId xmlns:a16="http://schemas.microsoft.com/office/drawing/2014/main" id="{B1F76D88-3BCE-49E0-B489-B7E61163F531}"/>
              </a:ext>
            </a:extLst>
          </p:cNvPr>
          <p:cNvPicPr>
            <a:picLocks noChangeAspect="1"/>
          </p:cNvPicPr>
          <p:nvPr/>
        </p:nvPicPr>
        <p:blipFill>
          <a:blip r:embed="rId6"/>
          <a:stretch>
            <a:fillRect/>
          </a:stretch>
        </p:blipFill>
        <p:spPr>
          <a:xfrm>
            <a:off x="6593786" y="1676839"/>
            <a:ext cx="661947" cy="818538"/>
          </a:xfrm>
          <a:prstGeom prst="rect">
            <a:avLst/>
          </a:prstGeom>
        </p:spPr>
      </p:pic>
      <p:pic>
        <p:nvPicPr>
          <p:cNvPr id="20" name="Picture 19">
            <a:extLst>
              <a:ext uri="{FF2B5EF4-FFF2-40B4-BE49-F238E27FC236}">
                <a16:creationId xmlns:a16="http://schemas.microsoft.com/office/drawing/2014/main" id="{43B98435-8602-4A2C-B4B4-05516DB6B4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8414" y="1515693"/>
            <a:ext cx="875850" cy="527030"/>
          </a:xfrm>
          <a:prstGeom prst="rect">
            <a:avLst/>
          </a:prstGeom>
        </p:spPr>
      </p:pic>
      <p:pic>
        <p:nvPicPr>
          <p:cNvPr id="22" name="Picture 21">
            <a:extLst>
              <a:ext uri="{FF2B5EF4-FFF2-40B4-BE49-F238E27FC236}">
                <a16:creationId xmlns:a16="http://schemas.microsoft.com/office/drawing/2014/main" id="{390413ED-44C9-467B-AF4C-F6607C945FA6}"/>
              </a:ext>
            </a:extLst>
          </p:cNvPr>
          <p:cNvPicPr>
            <a:picLocks noChangeAspect="1"/>
          </p:cNvPicPr>
          <p:nvPr/>
        </p:nvPicPr>
        <p:blipFill>
          <a:blip r:embed="rId8"/>
          <a:stretch>
            <a:fillRect/>
          </a:stretch>
        </p:blipFill>
        <p:spPr>
          <a:xfrm>
            <a:off x="7418540" y="446475"/>
            <a:ext cx="812430" cy="436065"/>
          </a:xfrm>
          <a:prstGeom prst="rect">
            <a:avLst/>
          </a:prstGeom>
        </p:spPr>
      </p:pic>
      <p:pic>
        <p:nvPicPr>
          <p:cNvPr id="23" name="Picture 22">
            <a:extLst>
              <a:ext uri="{FF2B5EF4-FFF2-40B4-BE49-F238E27FC236}">
                <a16:creationId xmlns:a16="http://schemas.microsoft.com/office/drawing/2014/main" id="{C9DEDE84-071B-4D97-9505-C85B33E85D9E}"/>
              </a:ext>
            </a:extLst>
          </p:cNvPr>
          <p:cNvPicPr>
            <a:picLocks noChangeAspect="1"/>
          </p:cNvPicPr>
          <p:nvPr/>
        </p:nvPicPr>
        <p:blipFill>
          <a:blip r:embed="rId9"/>
          <a:stretch>
            <a:fillRect/>
          </a:stretch>
        </p:blipFill>
        <p:spPr>
          <a:xfrm>
            <a:off x="7538955" y="2012213"/>
            <a:ext cx="706057" cy="280818"/>
          </a:xfrm>
          <a:prstGeom prst="rect">
            <a:avLst/>
          </a:prstGeom>
        </p:spPr>
      </p:pic>
      <p:pic>
        <p:nvPicPr>
          <p:cNvPr id="24" name="Picture 23">
            <a:extLst>
              <a:ext uri="{FF2B5EF4-FFF2-40B4-BE49-F238E27FC236}">
                <a16:creationId xmlns:a16="http://schemas.microsoft.com/office/drawing/2014/main" id="{96E138FC-4C38-4554-AD2A-31BA726362B4}"/>
              </a:ext>
            </a:extLst>
          </p:cNvPr>
          <p:cNvPicPr>
            <a:picLocks noChangeAspect="1"/>
          </p:cNvPicPr>
          <p:nvPr/>
        </p:nvPicPr>
        <p:blipFill>
          <a:blip r:embed="rId10"/>
          <a:stretch>
            <a:fillRect/>
          </a:stretch>
        </p:blipFill>
        <p:spPr>
          <a:xfrm>
            <a:off x="7347007" y="1726589"/>
            <a:ext cx="972408" cy="363425"/>
          </a:xfrm>
          <a:prstGeom prst="rect">
            <a:avLst/>
          </a:prstGeom>
        </p:spPr>
      </p:pic>
      <p:sp>
        <p:nvSpPr>
          <p:cNvPr id="2" name="TextBox 1">
            <a:extLst>
              <a:ext uri="{FF2B5EF4-FFF2-40B4-BE49-F238E27FC236}">
                <a16:creationId xmlns:a16="http://schemas.microsoft.com/office/drawing/2014/main" id="{A4CC5073-8B3A-4F63-9CB6-1EC6F4E5D4E2}"/>
              </a:ext>
            </a:extLst>
          </p:cNvPr>
          <p:cNvSpPr txBox="1"/>
          <p:nvPr/>
        </p:nvSpPr>
        <p:spPr>
          <a:xfrm>
            <a:off x="631431" y="114312"/>
            <a:ext cx="7704856" cy="584775"/>
          </a:xfrm>
          <a:prstGeom prst="rect">
            <a:avLst/>
          </a:prstGeom>
        </p:spPr>
        <p:txBody>
          <a:bodyPr wrap="square" rtlCol="0">
            <a:spAutoFit/>
          </a:bodyPr>
          <a:lstStyle/>
          <a:p>
            <a:pPr marL="342900" indent="-342900">
              <a:spcBef>
                <a:spcPct val="20000"/>
              </a:spcBef>
            </a:pPr>
            <a:r>
              <a:rPr lang="en-AU" sz="3200" b="1" dirty="0"/>
              <a:t>Development Process</a:t>
            </a:r>
          </a:p>
        </p:txBody>
      </p:sp>
      <p:pic>
        <p:nvPicPr>
          <p:cNvPr id="10" name="Picture 9">
            <a:extLst>
              <a:ext uri="{FF2B5EF4-FFF2-40B4-BE49-F238E27FC236}">
                <a16:creationId xmlns:a16="http://schemas.microsoft.com/office/drawing/2014/main" id="{69D7E5E3-343E-441C-907B-EB9B51591B16}"/>
              </a:ext>
            </a:extLst>
          </p:cNvPr>
          <p:cNvPicPr>
            <a:picLocks noChangeAspect="1"/>
          </p:cNvPicPr>
          <p:nvPr/>
        </p:nvPicPr>
        <p:blipFill>
          <a:blip r:embed="rId11"/>
          <a:stretch>
            <a:fillRect/>
          </a:stretch>
        </p:blipFill>
        <p:spPr>
          <a:xfrm>
            <a:off x="739227" y="4413271"/>
            <a:ext cx="2574394" cy="770439"/>
          </a:xfrm>
          <a:prstGeom prst="rect">
            <a:avLst/>
          </a:prstGeom>
        </p:spPr>
      </p:pic>
      <p:pic>
        <p:nvPicPr>
          <p:cNvPr id="4" name="Picture 3">
            <a:extLst>
              <a:ext uri="{FF2B5EF4-FFF2-40B4-BE49-F238E27FC236}">
                <a16:creationId xmlns:a16="http://schemas.microsoft.com/office/drawing/2014/main" id="{8A47B4C7-3FE1-44D9-BDEF-F9607A57EC63}"/>
              </a:ext>
            </a:extLst>
          </p:cNvPr>
          <p:cNvPicPr>
            <a:picLocks noChangeAspect="1"/>
          </p:cNvPicPr>
          <p:nvPr/>
        </p:nvPicPr>
        <p:blipFill>
          <a:blip r:embed="rId12"/>
          <a:stretch>
            <a:fillRect/>
          </a:stretch>
        </p:blipFill>
        <p:spPr>
          <a:xfrm>
            <a:off x="7347007" y="1002416"/>
            <a:ext cx="972408" cy="392633"/>
          </a:xfrm>
          <a:prstGeom prst="rect">
            <a:avLst/>
          </a:prstGeom>
        </p:spPr>
      </p:pic>
      <p:sp>
        <p:nvSpPr>
          <p:cNvPr id="11" name="Isosceles Triangle 10">
            <a:extLst>
              <a:ext uri="{FF2B5EF4-FFF2-40B4-BE49-F238E27FC236}">
                <a16:creationId xmlns:a16="http://schemas.microsoft.com/office/drawing/2014/main" id="{FAE67331-E43A-4087-B582-7EBAAE337012}"/>
              </a:ext>
            </a:extLst>
          </p:cNvPr>
          <p:cNvSpPr/>
          <p:nvPr/>
        </p:nvSpPr>
        <p:spPr>
          <a:xfrm rot="10800000">
            <a:off x="6802244" y="2634158"/>
            <a:ext cx="345688" cy="30969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Isosceles Triangle 11">
            <a:extLst>
              <a:ext uri="{FF2B5EF4-FFF2-40B4-BE49-F238E27FC236}">
                <a16:creationId xmlns:a16="http://schemas.microsoft.com/office/drawing/2014/main" id="{A4DEA68C-EC78-4EFA-B9A3-F161622BB5B4}"/>
              </a:ext>
            </a:extLst>
          </p:cNvPr>
          <p:cNvSpPr/>
          <p:nvPr/>
        </p:nvSpPr>
        <p:spPr>
          <a:xfrm>
            <a:off x="5037239" y="4388880"/>
            <a:ext cx="323386" cy="238283"/>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0421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study – Colorectal cancer follow-up </a:t>
            </a:r>
            <a:r>
              <a:rPr lang="en-US" dirty="0" err="1"/>
              <a:t>eShared</a:t>
            </a:r>
            <a:r>
              <a:rPr lang="en-US" dirty="0"/>
              <a:t> care</a:t>
            </a:r>
          </a:p>
        </p:txBody>
      </p:sp>
      <p:sp>
        <p:nvSpPr>
          <p:cNvPr id="3" name="Text Placeholder 2"/>
          <p:cNvSpPr>
            <a:spLocks noGrp="1"/>
          </p:cNvSpPr>
          <p:nvPr>
            <p:ph type="body" idx="10"/>
          </p:nvPr>
        </p:nvSpPr>
        <p:spPr>
          <a:xfrm>
            <a:off x="1992314" y="1227139"/>
            <a:ext cx="8352159" cy="4606925"/>
          </a:xfrm>
        </p:spPr>
        <p:txBody>
          <a:bodyPr/>
          <a:lstStyle/>
          <a:p>
            <a:pPr>
              <a:buFont typeface="Arial" panose="020B0604020202020204" pitchFamily="34" charset="0"/>
              <a:buChar char="•"/>
            </a:pPr>
            <a:r>
              <a:rPr lang="en-AU" sz="2400" dirty="0"/>
              <a:t>Evaluate </a:t>
            </a:r>
            <a:r>
              <a:rPr lang="en-AU" sz="2400" dirty="0">
                <a:solidFill>
                  <a:schemeClr val="accent3">
                    <a:lumMod val="60000"/>
                    <a:lumOff val="40000"/>
                  </a:schemeClr>
                </a:solidFill>
              </a:rPr>
              <a:t>the feasibility and acceptability</a:t>
            </a:r>
            <a:endParaRPr lang="en-AU" sz="2400" dirty="0"/>
          </a:p>
          <a:p>
            <a:pPr lvl="2">
              <a:buFont typeface="Courier New" panose="02070309020205020404" pitchFamily="49" charset="0"/>
              <a:buChar char="o"/>
            </a:pPr>
            <a:r>
              <a:rPr lang="en-AU" sz="2400" dirty="0"/>
              <a:t>Specialist-GP interactions</a:t>
            </a:r>
          </a:p>
          <a:p>
            <a:pPr lvl="2">
              <a:buFont typeface="Courier New" panose="02070309020205020404" pitchFamily="49" charset="0"/>
              <a:buChar char="o"/>
            </a:pPr>
            <a:r>
              <a:rPr lang="en-AU" sz="2400" dirty="0"/>
              <a:t>Patient and clinician satisfaction with quality of care</a:t>
            </a:r>
          </a:p>
          <a:p>
            <a:pPr lvl="2">
              <a:buFont typeface="Courier New" panose="02070309020205020404" pitchFamily="49" charset="0"/>
              <a:buChar char="o"/>
            </a:pPr>
            <a:r>
              <a:rPr lang="en-AU" sz="2400" dirty="0"/>
              <a:t>Usefulness / satisfaction with electronic care plan</a:t>
            </a:r>
          </a:p>
          <a:p>
            <a:pPr>
              <a:buFont typeface="Arial" panose="020B0604020202020204" pitchFamily="34" charset="0"/>
              <a:buChar char="•"/>
            </a:pPr>
            <a:endParaRPr lang="en-AU" sz="2400" dirty="0"/>
          </a:p>
          <a:p>
            <a:pPr>
              <a:buFont typeface="Arial" panose="020B0604020202020204" pitchFamily="34" charset="0"/>
              <a:buChar char="•"/>
            </a:pPr>
            <a:r>
              <a:rPr lang="en-AU" sz="2400" dirty="0"/>
              <a:t>Methods </a:t>
            </a:r>
          </a:p>
          <a:p>
            <a:pPr lvl="2">
              <a:buFont typeface="Courier New" panose="02070309020205020404" pitchFamily="49" charset="0"/>
              <a:buChar char="o"/>
            </a:pPr>
            <a:r>
              <a:rPr lang="en-AU" sz="2400" dirty="0"/>
              <a:t>10 patients, their GPs and oncologist</a:t>
            </a:r>
          </a:p>
          <a:p>
            <a:pPr lvl="2">
              <a:buFont typeface="Courier New" panose="02070309020205020404" pitchFamily="49" charset="0"/>
              <a:buChar char="o"/>
            </a:pPr>
            <a:r>
              <a:rPr lang="en-AU" sz="2400" dirty="0"/>
              <a:t>Interviews at baseline, 6 months and 12 months</a:t>
            </a:r>
          </a:p>
          <a:p>
            <a:pPr lvl="2">
              <a:buFont typeface="Courier New" panose="02070309020205020404" pitchFamily="49" charset="0"/>
              <a:buChar char="o"/>
            </a:pPr>
            <a:r>
              <a:rPr lang="en-AU" sz="2400" dirty="0"/>
              <a:t>Observations</a:t>
            </a:r>
            <a:endParaRPr lang="en-US" dirty="0"/>
          </a:p>
        </p:txBody>
      </p:sp>
    </p:spTree>
    <p:extLst>
      <p:ext uri="{BB962C8B-B14F-4D97-AF65-F5344CB8AC3E}">
        <p14:creationId xmlns:p14="http://schemas.microsoft.com/office/powerpoint/2010/main" val="741909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A5433-72F1-4E37-94AC-ECB7579B7922}"/>
              </a:ext>
            </a:extLst>
          </p:cNvPr>
          <p:cNvSpPr txBox="1">
            <a:spLocks/>
          </p:cNvSpPr>
          <p:nvPr/>
        </p:nvSpPr>
        <p:spPr>
          <a:xfrm>
            <a:off x="2843561" y="399463"/>
            <a:ext cx="6687120" cy="623230"/>
          </a:xfrm>
          <a:prstGeom prst="rect">
            <a:avLst/>
          </a:prstGeom>
        </p:spPr>
        <p:txBody>
          <a:bodyPr>
            <a:noAutofit/>
          </a:bodyPr>
          <a:lstStyle>
            <a:lvl1pPr algn="l" rtl="0" eaLnBrk="1" fontAlgn="base" hangingPunct="1">
              <a:spcBef>
                <a:spcPct val="0"/>
              </a:spcBef>
              <a:spcAft>
                <a:spcPct val="0"/>
              </a:spcAft>
              <a:defRPr sz="3000" b="1" kern="1200">
                <a:solidFill>
                  <a:schemeClr val="tx1"/>
                </a:solidFill>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2pPr>
            <a:lvl3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3pPr>
            <a:lvl4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4pPr>
            <a:lvl5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a:lstStyle>
          <a:p>
            <a:pPr algn="ctr"/>
            <a:r>
              <a:rPr lang="en-AU" sz="2800" dirty="0"/>
              <a:t>An interactive care plan to support follow-up cancer care</a:t>
            </a:r>
          </a:p>
        </p:txBody>
      </p:sp>
      <p:sp>
        <p:nvSpPr>
          <p:cNvPr id="3" name="Flowchart: Multidocument 2">
            <a:extLst>
              <a:ext uri="{FF2B5EF4-FFF2-40B4-BE49-F238E27FC236}">
                <a16:creationId xmlns:a16="http://schemas.microsoft.com/office/drawing/2014/main" id="{ACCB54A7-4FEE-44B9-95C0-7101A358923B}"/>
              </a:ext>
            </a:extLst>
          </p:cNvPr>
          <p:cNvSpPr/>
          <p:nvPr/>
        </p:nvSpPr>
        <p:spPr>
          <a:xfrm>
            <a:off x="5187020" y="1756611"/>
            <a:ext cx="2185269" cy="1959912"/>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i="1" dirty="0">
              <a:solidFill>
                <a:srgbClr val="FF0000"/>
              </a:solidFill>
            </a:endParaRPr>
          </a:p>
          <a:p>
            <a:pPr algn="ctr"/>
            <a:r>
              <a:rPr lang="en-AU" b="1" i="1" dirty="0">
                <a:solidFill>
                  <a:srgbClr val="FF0000"/>
                </a:solidFill>
              </a:rPr>
              <a:t>Cancer Shared Care Plan</a:t>
            </a:r>
          </a:p>
        </p:txBody>
      </p:sp>
      <p:pic>
        <p:nvPicPr>
          <p:cNvPr id="4" name="Picture 3" descr="C:\Users\z8700034\AppData\Local\Microsoft\Windows\Temporary Internet Files\Content.IE5\WV8Y44K7\occupations_doctor[1].gif">
            <a:extLst>
              <a:ext uri="{FF2B5EF4-FFF2-40B4-BE49-F238E27FC236}">
                <a16:creationId xmlns:a16="http://schemas.microsoft.com/office/drawing/2014/main" id="{8703458E-DC56-4984-B17B-CC223FFBF4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361" y="1445949"/>
            <a:ext cx="2147076" cy="22958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z8700034\AppData\Local\Microsoft\Windows\Temporary Internet Files\Content.IE5\AVW0MF66\PngMedium-Woman-Doctor-5561[1].gif">
            <a:extLst>
              <a:ext uri="{FF2B5EF4-FFF2-40B4-BE49-F238E27FC236}">
                <a16:creationId xmlns:a16="http://schemas.microsoft.com/office/drawing/2014/main" id="{61DCABED-C00A-42A6-85E2-825866E6CE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74965" y="1336395"/>
            <a:ext cx="1246397" cy="36228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C9E08D-67AB-473D-B407-AEBB3F6F970A}"/>
              </a:ext>
            </a:extLst>
          </p:cNvPr>
          <p:cNvSpPr txBox="1"/>
          <p:nvPr/>
        </p:nvSpPr>
        <p:spPr>
          <a:xfrm>
            <a:off x="1530856" y="3861038"/>
            <a:ext cx="2052445" cy="1477328"/>
          </a:xfrm>
          <a:prstGeom prst="rect">
            <a:avLst/>
          </a:prstGeom>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dirty="0">
                <a:solidFill>
                  <a:srgbClr val="0070C0"/>
                </a:solidFill>
              </a:rPr>
              <a:t>Integrated with General Practice systems</a:t>
            </a:r>
            <a:r>
              <a:rPr lang="en-AU" dirty="0"/>
              <a:t>:</a:t>
            </a:r>
          </a:p>
          <a:p>
            <a:r>
              <a:rPr lang="en-AU" dirty="0"/>
              <a:t>Medical Director</a:t>
            </a:r>
          </a:p>
          <a:p>
            <a:r>
              <a:rPr lang="en-AU" dirty="0"/>
              <a:t>Best Practice ….</a:t>
            </a:r>
          </a:p>
        </p:txBody>
      </p:sp>
      <p:cxnSp>
        <p:nvCxnSpPr>
          <p:cNvPr id="7" name="Straight Arrow Connector 6">
            <a:extLst>
              <a:ext uri="{FF2B5EF4-FFF2-40B4-BE49-F238E27FC236}">
                <a16:creationId xmlns:a16="http://schemas.microsoft.com/office/drawing/2014/main" id="{B9DAE266-32CD-4FD6-BFD7-423264243ABB}"/>
              </a:ext>
            </a:extLst>
          </p:cNvPr>
          <p:cNvCxnSpPr>
            <a:cxnSpLocks/>
          </p:cNvCxnSpPr>
          <p:nvPr/>
        </p:nvCxnSpPr>
        <p:spPr>
          <a:xfrm flipV="1">
            <a:off x="7522763" y="3199481"/>
            <a:ext cx="1172194" cy="4203"/>
          </a:xfrm>
          <a:prstGeom prst="straightConnector1">
            <a:avLst/>
          </a:prstGeom>
          <a:ln w="38100" cmpd="sng">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Picture 2" descr="D:\Users\z3032614\AppData\Local\Microsoft\Windows\Temporary Internet Files\Content.IE5\TAXSKQEU\computer001-rahmen[1].png">
            <a:extLst>
              <a:ext uri="{FF2B5EF4-FFF2-40B4-BE49-F238E27FC236}">
                <a16:creationId xmlns:a16="http://schemas.microsoft.com/office/drawing/2014/main" id="{19851A84-2EA4-4A1E-8A0C-6520D72638D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0662" y="2087686"/>
            <a:ext cx="1347631" cy="101240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B685D771-151C-4D94-882B-6B3C9BB3CCA3}"/>
              </a:ext>
            </a:extLst>
          </p:cNvPr>
          <p:cNvCxnSpPr>
            <a:cxnSpLocks/>
          </p:cNvCxnSpPr>
          <p:nvPr/>
        </p:nvCxnSpPr>
        <p:spPr>
          <a:xfrm>
            <a:off x="4620135" y="3147824"/>
            <a:ext cx="595384" cy="0"/>
          </a:xfrm>
          <a:prstGeom prst="straightConnector1">
            <a:avLst/>
          </a:prstGeom>
          <a:ln w="38100">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 name="Picture 2" descr="Image result for patient image">
            <a:extLst>
              <a:ext uri="{FF2B5EF4-FFF2-40B4-BE49-F238E27FC236}">
                <a16:creationId xmlns:a16="http://schemas.microsoft.com/office/drawing/2014/main" id="{38E9B385-A1AA-4C9B-814B-7891752A22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5631" y="4442005"/>
            <a:ext cx="1435343" cy="17516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FE93A05-93E0-4F24-A878-ED5DF59EC74A}"/>
              </a:ext>
            </a:extLst>
          </p:cNvPr>
          <p:cNvSpPr txBox="1"/>
          <p:nvPr/>
        </p:nvSpPr>
        <p:spPr>
          <a:xfrm>
            <a:off x="10330924" y="3481733"/>
            <a:ext cx="1676592" cy="923330"/>
          </a:xfrm>
          <a:prstGeom prst="rect">
            <a:avLst/>
          </a:prstGeom>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dirty="0">
                <a:solidFill>
                  <a:srgbClr val="0070C0"/>
                </a:solidFill>
              </a:rPr>
              <a:t>Cancer Services</a:t>
            </a:r>
          </a:p>
          <a:p>
            <a:r>
              <a:rPr lang="en-AU" dirty="0">
                <a:solidFill>
                  <a:schemeClr val="tx1"/>
                </a:solidFill>
              </a:rPr>
              <a:t>Login to Inca</a:t>
            </a:r>
          </a:p>
        </p:txBody>
      </p:sp>
      <p:cxnSp>
        <p:nvCxnSpPr>
          <p:cNvPr id="12" name="Straight Arrow Connector 11">
            <a:extLst>
              <a:ext uri="{FF2B5EF4-FFF2-40B4-BE49-F238E27FC236}">
                <a16:creationId xmlns:a16="http://schemas.microsoft.com/office/drawing/2014/main" id="{3C21F3D1-3916-4A2E-872D-49E6560429EE}"/>
              </a:ext>
            </a:extLst>
          </p:cNvPr>
          <p:cNvCxnSpPr>
            <a:cxnSpLocks/>
          </p:cNvCxnSpPr>
          <p:nvPr/>
        </p:nvCxnSpPr>
        <p:spPr>
          <a:xfrm>
            <a:off x="5717958" y="3819842"/>
            <a:ext cx="0" cy="526072"/>
          </a:xfrm>
          <a:prstGeom prst="straightConnector1">
            <a:avLst/>
          </a:prstGeom>
          <a:ln w="38100">
            <a:solidFill>
              <a:srgbClr val="C00000"/>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desk with a monitor keyboard and mouse&#10;&#10;Description generated with very high confidence">
            <a:extLst>
              <a:ext uri="{FF2B5EF4-FFF2-40B4-BE49-F238E27FC236}">
                <a16:creationId xmlns:a16="http://schemas.microsoft.com/office/drawing/2014/main" id="{0C644695-F1F3-44C1-89B8-862945953CF3}"/>
              </a:ext>
            </a:extLst>
          </p:cNvPr>
          <p:cNvPicPr>
            <a:picLocks noChangeAspect="1"/>
          </p:cNvPicPr>
          <p:nvPr/>
        </p:nvPicPr>
        <p:blipFill>
          <a:blip r:embed="rId7"/>
          <a:stretch>
            <a:fillRect/>
          </a:stretch>
        </p:blipFill>
        <p:spPr>
          <a:xfrm flipH="1">
            <a:off x="1095423" y="2353111"/>
            <a:ext cx="1748138" cy="1313288"/>
          </a:xfrm>
          <a:prstGeom prst="rect">
            <a:avLst/>
          </a:prstGeom>
        </p:spPr>
      </p:pic>
      <p:pic>
        <p:nvPicPr>
          <p:cNvPr id="16" name="Picture 15">
            <a:extLst>
              <a:ext uri="{FF2B5EF4-FFF2-40B4-BE49-F238E27FC236}">
                <a16:creationId xmlns:a16="http://schemas.microsoft.com/office/drawing/2014/main" id="{B724BB26-28CC-406E-9153-3DE5F3B5719E}"/>
              </a:ext>
            </a:extLst>
          </p:cNvPr>
          <p:cNvPicPr>
            <a:picLocks noChangeAspect="1"/>
          </p:cNvPicPr>
          <p:nvPr/>
        </p:nvPicPr>
        <p:blipFill>
          <a:blip r:embed="rId8"/>
          <a:stretch>
            <a:fillRect/>
          </a:stretch>
        </p:blipFill>
        <p:spPr>
          <a:xfrm>
            <a:off x="5584542" y="2121511"/>
            <a:ext cx="970954" cy="521151"/>
          </a:xfrm>
          <a:prstGeom prst="rect">
            <a:avLst/>
          </a:prstGeom>
        </p:spPr>
      </p:pic>
      <p:pic>
        <p:nvPicPr>
          <p:cNvPr id="17" name="Picture 16">
            <a:extLst>
              <a:ext uri="{FF2B5EF4-FFF2-40B4-BE49-F238E27FC236}">
                <a16:creationId xmlns:a16="http://schemas.microsoft.com/office/drawing/2014/main" id="{2038D301-F8CB-41CD-A879-C41A6E15F58C}"/>
              </a:ext>
            </a:extLst>
          </p:cNvPr>
          <p:cNvPicPr>
            <a:picLocks noChangeAspect="1"/>
          </p:cNvPicPr>
          <p:nvPr/>
        </p:nvPicPr>
        <p:blipFill>
          <a:blip r:embed="rId8"/>
          <a:stretch>
            <a:fillRect/>
          </a:stretch>
        </p:blipFill>
        <p:spPr>
          <a:xfrm>
            <a:off x="458362" y="4037690"/>
            <a:ext cx="970954" cy="521151"/>
          </a:xfrm>
          <a:prstGeom prst="rect">
            <a:avLst/>
          </a:prstGeom>
        </p:spPr>
      </p:pic>
      <p:sp>
        <p:nvSpPr>
          <p:cNvPr id="18" name="TextBox 17">
            <a:extLst>
              <a:ext uri="{FF2B5EF4-FFF2-40B4-BE49-F238E27FC236}">
                <a16:creationId xmlns:a16="http://schemas.microsoft.com/office/drawing/2014/main" id="{39FBEF13-C88B-4FEB-A681-F822E5722824}"/>
              </a:ext>
            </a:extLst>
          </p:cNvPr>
          <p:cNvSpPr txBox="1"/>
          <p:nvPr/>
        </p:nvSpPr>
        <p:spPr>
          <a:xfrm>
            <a:off x="6900818" y="4588267"/>
            <a:ext cx="1676592" cy="646331"/>
          </a:xfrm>
          <a:prstGeom prst="rect">
            <a:avLst/>
          </a:prstGeom>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dirty="0">
                <a:solidFill>
                  <a:srgbClr val="0070C0"/>
                </a:solidFill>
              </a:rPr>
              <a:t>Patient</a:t>
            </a:r>
          </a:p>
          <a:p>
            <a:r>
              <a:rPr lang="en-AU" dirty="0">
                <a:solidFill>
                  <a:schemeClr val="tx1"/>
                </a:solidFill>
              </a:rPr>
              <a:t>Login to Inca</a:t>
            </a:r>
          </a:p>
        </p:txBody>
      </p:sp>
    </p:spTree>
    <p:extLst>
      <p:ext uri="{BB962C8B-B14F-4D97-AF65-F5344CB8AC3E}">
        <p14:creationId xmlns:p14="http://schemas.microsoft.com/office/powerpoint/2010/main" val="299114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7150-92C3-438B-9624-B6155286B9F2}"/>
              </a:ext>
            </a:extLst>
          </p:cNvPr>
          <p:cNvSpPr>
            <a:spLocks noGrp="1"/>
          </p:cNvSpPr>
          <p:nvPr>
            <p:ph type="title"/>
          </p:nvPr>
        </p:nvSpPr>
        <p:spPr/>
        <p:txBody>
          <a:bodyPr/>
          <a:lstStyle/>
          <a:p>
            <a:r>
              <a:rPr lang="en-AU" dirty="0"/>
              <a:t>Care plan pathway</a:t>
            </a:r>
          </a:p>
        </p:txBody>
      </p:sp>
      <p:pic>
        <p:nvPicPr>
          <p:cNvPr id="3" name="Picture 2">
            <a:extLst>
              <a:ext uri="{FF2B5EF4-FFF2-40B4-BE49-F238E27FC236}">
                <a16:creationId xmlns:a16="http://schemas.microsoft.com/office/drawing/2014/main" id="{20B60161-4F87-4802-B288-E411DC580651}"/>
              </a:ext>
            </a:extLst>
          </p:cNvPr>
          <p:cNvPicPr>
            <a:picLocks noChangeAspect="1"/>
          </p:cNvPicPr>
          <p:nvPr/>
        </p:nvPicPr>
        <p:blipFill>
          <a:blip r:embed="rId3"/>
          <a:stretch>
            <a:fillRect/>
          </a:stretch>
        </p:blipFill>
        <p:spPr>
          <a:xfrm>
            <a:off x="0" y="1187545"/>
            <a:ext cx="12192000" cy="3586328"/>
          </a:xfrm>
          <a:prstGeom prst="rect">
            <a:avLst/>
          </a:prstGeom>
        </p:spPr>
      </p:pic>
    </p:spTree>
    <p:extLst>
      <p:ext uri="{BB962C8B-B14F-4D97-AF65-F5344CB8AC3E}">
        <p14:creationId xmlns:p14="http://schemas.microsoft.com/office/powerpoint/2010/main" val="1037136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1EAD22-0226-4C6F-87BB-6774E3AC5492}"/>
              </a:ext>
            </a:extLst>
          </p:cNvPr>
          <p:cNvPicPr>
            <a:picLocks noChangeAspect="1"/>
          </p:cNvPicPr>
          <p:nvPr/>
        </p:nvPicPr>
        <p:blipFill>
          <a:blip r:embed="rId3"/>
          <a:stretch>
            <a:fillRect/>
          </a:stretch>
        </p:blipFill>
        <p:spPr>
          <a:xfrm>
            <a:off x="3710426" y="0"/>
            <a:ext cx="4771148" cy="6858000"/>
          </a:xfrm>
          <a:prstGeom prst="rect">
            <a:avLst/>
          </a:prstGeom>
        </p:spPr>
      </p:pic>
      <p:sp>
        <p:nvSpPr>
          <p:cNvPr id="5" name="TextBox 4">
            <a:extLst>
              <a:ext uri="{FF2B5EF4-FFF2-40B4-BE49-F238E27FC236}">
                <a16:creationId xmlns:a16="http://schemas.microsoft.com/office/drawing/2014/main" id="{9B85DFF4-752C-40C3-900A-B92C6979FBB7}"/>
              </a:ext>
            </a:extLst>
          </p:cNvPr>
          <p:cNvSpPr txBox="1"/>
          <p:nvPr/>
        </p:nvSpPr>
        <p:spPr>
          <a:xfrm>
            <a:off x="2063552" y="476672"/>
            <a:ext cx="677108" cy="5400600"/>
          </a:xfrm>
          <a:prstGeom prst="rect">
            <a:avLst/>
          </a:prstGeom>
        </p:spPr>
        <p:txBody>
          <a:bodyPr vert="vert270" wrap="square" rtlCol="0">
            <a:spAutoFit/>
          </a:bodyPr>
          <a:lstStyle/>
          <a:p>
            <a:pPr marL="342900" indent="-342900" algn="ctr">
              <a:spcBef>
                <a:spcPct val="20000"/>
              </a:spcBef>
            </a:pPr>
            <a:r>
              <a:rPr lang="en-AU" sz="3200" b="1" dirty="0">
                <a:latin typeface="Sommet bold"/>
              </a:rPr>
              <a:t>Treatment Summary sent to GP</a:t>
            </a:r>
          </a:p>
        </p:txBody>
      </p:sp>
    </p:spTree>
    <p:extLst>
      <p:ext uri="{BB962C8B-B14F-4D97-AF65-F5344CB8AC3E}">
        <p14:creationId xmlns:p14="http://schemas.microsoft.com/office/powerpoint/2010/main" val="4284402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D146A46-7E14-4E6A-99F5-A495A7743EB8}"/>
              </a:ext>
            </a:extLst>
          </p:cNvPr>
          <p:cNvGrpSpPr>
            <a:grpSpLocks/>
          </p:cNvGrpSpPr>
          <p:nvPr/>
        </p:nvGrpSpPr>
        <p:grpSpPr bwMode="auto">
          <a:xfrm>
            <a:off x="910390" y="890405"/>
            <a:ext cx="10371220" cy="5065294"/>
            <a:chOff x="725" y="271"/>
            <a:chExt cx="9741" cy="3829"/>
          </a:xfrm>
        </p:grpSpPr>
        <p:pic>
          <p:nvPicPr>
            <p:cNvPr id="5123" name="Picture 3">
              <a:extLst>
                <a:ext uri="{FF2B5EF4-FFF2-40B4-BE49-F238E27FC236}">
                  <a16:creationId xmlns:a16="http://schemas.microsoft.com/office/drawing/2014/main" id="{7C538FCC-F618-4B1A-8D42-1ACEF3641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 y="270"/>
              <a:ext cx="9741" cy="3829"/>
            </a:xfrm>
            <a:prstGeom prst="rect">
              <a:avLst/>
            </a:prstGeom>
            <a:noFill/>
            <a:extLst>
              <a:ext uri="{909E8E84-426E-40DD-AFC4-6F175D3DCCD1}">
                <a14:hiddenFill xmlns:a14="http://schemas.microsoft.com/office/drawing/2010/main">
                  <a:solidFill>
                    <a:srgbClr val="FFFFFF"/>
                  </a:solidFill>
                </a14:hiddenFill>
              </a:ext>
            </a:extLst>
          </p:spPr>
        </p:pic>
        <p:sp>
          <p:nvSpPr>
            <p:cNvPr id="3" name="Line 4">
              <a:extLst>
                <a:ext uri="{FF2B5EF4-FFF2-40B4-BE49-F238E27FC236}">
                  <a16:creationId xmlns:a16="http://schemas.microsoft.com/office/drawing/2014/main" id="{E7CB6C1B-53A1-40A3-9530-B7EF828CCF5E}"/>
                </a:ext>
              </a:extLst>
            </p:cNvPr>
            <p:cNvSpPr>
              <a:spLocks noChangeShapeType="1"/>
            </p:cNvSpPr>
            <p:nvPr/>
          </p:nvSpPr>
          <p:spPr bwMode="auto">
            <a:xfrm>
              <a:off x="3785" y="3774"/>
              <a:ext cx="3600" cy="0"/>
            </a:xfrm>
            <a:prstGeom prst="line">
              <a:avLst/>
            </a:prstGeom>
            <a:noFill/>
            <a:ln w="54610">
              <a:solidFill>
                <a:srgbClr val="F2913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 name="Line 5">
              <a:extLst>
                <a:ext uri="{FF2B5EF4-FFF2-40B4-BE49-F238E27FC236}">
                  <a16:creationId xmlns:a16="http://schemas.microsoft.com/office/drawing/2014/main" id="{D55F6BEC-41A4-4A54-AC1B-25519BB3CCE1}"/>
                </a:ext>
              </a:extLst>
            </p:cNvPr>
            <p:cNvSpPr>
              <a:spLocks noChangeShapeType="1"/>
            </p:cNvSpPr>
            <p:nvPr/>
          </p:nvSpPr>
          <p:spPr bwMode="auto">
            <a:xfrm>
              <a:off x="3827" y="2103"/>
              <a:ext cx="0" cy="1628"/>
            </a:xfrm>
            <a:prstGeom prst="line">
              <a:avLst/>
            </a:prstGeom>
            <a:noFill/>
            <a:ln w="53988">
              <a:solidFill>
                <a:srgbClr val="F2913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Line 6">
              <a:extLst>
                <a:ext uri="{FF2B5EF4-FFF2-40B4-BE49-F238E27FC236}">
                  <a16:creationId xmlns:a16="http://schemas.microsoft.com/office/drawing/2014/main" id="{F8E4E7A9-3713-4809-B247-D76642E1EEC2}"/>
                </a:ext>
              </a:extLst>
            </p:cNvPr>
            <p:cNvSpPr>
              <a:spLocks noChangeShapeType="1"/>
            </p:cNvSpPr>
            <p:nvPr/>
          </p:nvSpPr>
          <p:spPr bwMode="auto">
            <a:xfrm>
              <a:off x="3785" y="2060"/>
              <a:ext cx="3600" cy="0"/>
            </a:xfrm>
            <a:prstGeom prst="line">
              <a:avLst/>
            </a:prstGeom>
            <a:noFill/>
            <a:ln w="54610">
              <a:solidFill>
                <a:srgbClr val="F2913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Line 7">
              <a:extLst>
                <a:ext uri="{FF2B5EF4-FFF2-40B4-BE49-F238E27FC236}">
                  <a16:creationId xmlns:a16="http://schemas.microsoft.com/office/drawing/2014/main" id="{CCFE814F-2303-4023-81C9-45EF0D73D5C8}"/>
                </a:ext>
              </a:extLst>
            </p:cNvPr>
            <p:cNvSpPr>
              <a:spLocks noChangeShapeType="1"/>
            </p:cNvSpPr>
            <p:nvPr/>
          </p:nvSpPr>
          <p:spPr bwMode="auto">
            <a:xfrm>
              <a:off x="7342" y="2102"/>
              <a:ext cx="0" cy="1630"/>
            </a:xfrm>
            <a:prstGeom prst="line">
              <a:avLst/>
            </a:prstGeom>
            <a:noFill/>
            <a:ln w="53988">
              <a:solidFill>
                <a:srgbClr val="F2913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Rectangle 8">
              <a:extLst>
                <a:ext uri="{FF2B5EF4-FFF2-40B4-BE49-F238E27FC236}">
                  <a16:creationId xmlns:a16="http://schemas.microsoft.com/office/drawing/2014/main" id="{37B6D104-C528-4FA3-9451-A73BB300340E}"/>
                </a:ext>
              </a:extLst>
            </p:cNvPr>
            <p:cNvSpPr>
              <a:spLocks noChangeArrowheads="1"/>
            </p:cNvSpPr>
            <p:nvPr/>
          </p:nvSpPr>
          <p:spPr bwMode="auto">
            <a:xfrm>
              <a:off x="3784" y="2016"/>
              <a:ext cx="3599" cy="1800"/>
            </a:xfrm>
            <a:prstGeom prst="rect">
              <a:avLst/>
            </a:prstGeom>
            <a:noFill/>
            <a:ln w="6347">
              <a:solidFill>
                <a:srgbClr val="F2913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Rectangle 9">
              <a:extLst>
                <a:ext uri="{FF2B5EF4-FFF2-40B4-BE49-F238E27FC236}">
                  <a16:creationId xmlns:a16="http://schemas.microsoft.com/office/drawing/2014/main" id="{9D880E66-F6BA-449D-BA62-9156A46D1FDB}"/>
                </a:ext>
              </a:extLst>
            </p:cNvPr>
            <p:cNvSpPr>
              <a:spLocks noChangeArrowheads="1"/>
            </p:cNvSpPr>
            <p:nvPr/>
          </p:nvSpPr>
          <p:spPr bwMode="auto">
            <a:xfrm>
              <a:off x="3869" y="2101"/>
              <a:ext cx="3429" cy="1630"/>
            </a:xfrm>
            <a:prstGeom prst="rect">
              <a:avLst/>
            </a:prstGeom>
            <a:noFill/>
            <a:ln w="6347">
              <a:solidFill>
                <a:srgbClr val="F2913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10" name="Title 1">
            <a:extLst>
              <a:ext uri="{FF2B5EF4-FFF2-40B4-BE49-F238E27FC236}">
                <a16:creationId xmlns:a16="http://schemas.microsoft.com/office/drawing/2014/main" id="{D8D0691D-E8CE-476C-B4C1-1754F80C3F87}"/>
              </a:ext>
            </a:extLst>
          </p:cNvPr>
          <p:cNvSpPr txBox="1">
            <a:spLocks/>
          </p:cNvSpPr>
          <p:nvPr/>
        </p:nvSpPr>
        <p:spPr>
          <a:xfrm>
            <a:off x="1919536" y="393319"/>
            <a:ext cx="8093868"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300" dirty="0"/>
              <a:t>Follow-up care plan for colorectal cancer</a:t>
            </a:r>
          </a:p>
        </p:txBody>
      </p:sp>
      <p:sp>
        <p:nvSpPr>
          <p:cNvPr id="9" name="Oval 8">
            <a:extLst>
              <a:ext uri="{FF2B5EF4-FFF2-40B4-BE49-F238E27FC236}">
                <a16:creationId xmlns:a16="http://schemas.microsoft.com/office/drawing/2014/main" id="{B797F59E-4C5D-498A-A6C8-007E93CF2B03}"/>
              </a:ext>
            </a:extLst>
          </p:cNvPr>
          <p:cNvSpPr/>
          <p:nvPr/>
        </p:nvSpPr>
        <p:spPr>
          <a:xfrm>
            <a:off x="6180221" y="4833500"/>
            <a:ext cx="864096" cy="54749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a:extLst>
              <a:ext uri="{FF2B5EF4-FFF2-40B4-BE49-F238E27FC236}">
                <a16:creationId xmlns:a16="http://schemas.microsoft.com/office/drawing/2014/main" id="{99A9AF14-B7DD-4504-BFE5-2D84CB1D5B74}"/>
              </a:ext>
            </a:extLst>
          </p:cNvPr>
          <p:cNvPicPr>
            <a:picLocks noChangeAspect="1"/>
          </p:cNvPicPr>
          <p:nvPr/>
        </p:nvPicPr>
        <p:blipFill>
          <a:blip r:embed="rId4"/>
          <a:stretch>
            <a:fillRect/>
          </a:stretch>
        </p:blipFill>
        <p:spPr>
          <a:xfrm>
            <a:off x="8953153" y="5524441"/>
            <a:ext cx="457085" cy="547497"/>
          </a:xfrm>
          <a:prstGeom prst="rect">
            <a:avLst/>
          </a:prstGeom>
        </p:spPr>
      </p:pic>
    </p:spTree>
    <p:extLst>
      <p:ext uri="{BB962C8B-B14F-4D97-AF65-F5344CB8AC3E}">
        <p14:creationId xmlns:p14="http://schemas.microsoft.com/office/powerpoint/2010/main" val="3020170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8BCF72-E7B2-432D-A43A-405ABA2BFEA1}"/>
              </a:ext>
            </a:extLst>
          </p:cNvPr>
          <p:cNvSpPr/>
          <p:nvPr/>
        </p:nvSpPr>
        <p:spPr>
          <a:xfrm>
            <a:off x="144966" y="6328537"/>
            <a:ext cx="7125629" cy="369332"/>
          </a:xfrm>
          <a:prstGeom prst="rect">
            <a:avLst/>
          </a:prstGeom>
        </p:spPr>
        <p:txBody>
          <a:bodyPr wrap="square">
            <a:spAutoFit/>
          </a:bodyPr>
          <a:lstStyle/>
          <a:p>
            <a:r>
              <a:rPr lang="en-AU" dirty="0">
                <a:hlinkClick r:id="rId3"/>
              </a:rPr>
              <a:t>https://demo.precedencehealth.org/inca/signin/SignInPage?0</a:t>
            </a:r>
            <a:r>
              <a:rPr lang="en-AU" dirty="0"/>
              <a:t> </a:t>
            </a:r>
          </a:p>
        </p:txBody>
      </p:sp>
      <p:sp>
        <p:nvSpPr>
          <p:cNvPr id="3" name="TextBox 2">
            <a:extLst>
              <a:ext uri="{FF2B5EF4-FFF2-40B4-BE49-F238E27FC236}">
                <a16:creationId xmlns:a16="http://schemas.microsoft.com/office/drawing/2014/main" id="{720B8B71-9408-4935-B6C3-4D827194ADD8}"/>
              </a:ext>
            </a:extLst>
          </p:cNvPr>
          <p:cNvSpPr txBox="1"/>
          <p:nvPr/>
        </p:nvSpPr>
        <p:spPr>
          <a:xfrm>
            <a:off x="2207941" y="1148576"/>
            <a:ext cx="7315200" cy="461665"/>
          </a:xfrm>
          <a:prstGeom prst="rect">
            <a:avLst/>
          </a:prstGeom>
        </p:spPr>
        <p:txBody>
          <a:bodyPr wrap="square" rtlCol="0">
            <a:spAutoFit/>
          </a:bodyPr>
          <a:lstStyle/>
          <a:p>
            <a: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pPr>
            <a:r>
              <a:rPr kumimoji="0" lang="en-AU" sz="2400" b="1" i="0" u="none" strike="noStrike" kern="1200" cap="none" spc="0" normalizeH="0" baseline="0" noProof="0" dirty="0">
                <a:ln>
                  <a:noFill/>
                </a:ln>
                <a:solidFill>
                  <a:schemeClr val="tx1"/>
                </a:solidFill>
                <a:effectLst/>
                <a:uLnTx/>
                <a:uFillTx/>
                <a:latin typeface="+mj-lt"/>
                <a:ea typeface="+mn-ea"/>
                <a:cs typeface="+mn-cs"/>
                <a:hlinkClick r:id="rId3"/>
              </a:rPr>
              <a:t>Inca Care Plan</a:t>
            </a:r>
            <a:endParaRPr kumimoji="0" lang="en-AU" sz="2400" b="1" i="0" u="none" strike="noStrike" kern="1200" cap="none" spc="0" normalizeH="0" baseline="0" noProof="0" dirty="0">
              <a:ln>
                <a:noFill/>
              </a:ln>
              <a:solidFill>
                <a:schemeClr val="tx1"/>
              </a:solidFill>
              <a:effectLst/>
              <a:uLnTx/>
              <a:uFillTx/>
              <a:latin typeface="+mj-lt"/>
              <a:ea typeface="+mn-ea"/>
              <a:cs typeface="+mn-cs"/>
            </a:endParaRPr>
          </a:p>
        </p:txBody>
      </p:sp>
      <p:pic>
        <p:nvPicPr>
          <p:cNvPr id="4" name="Picture 3">
            <a:extLst>
              <a:ext uri="{FF2B5EF4-FFF2-40B4-BE49-F238E27FC236}">
                <a16:creationId xmlns:a16="http://schemas.microsoft.com/office/drawing/2014/main" id="{CD1A7518-71BC-4FA6-941A-24FB6D4AA284}"/>
              </a:ext>
            </a:extLst>
          </p:cNvPr>
          <p:cNvPicPr>
            <a:picLocks noChangeAspect="1"/>
          </p:cNvPicPr>
          <p:nvPr/>
        </p:nvPicPr>
        <p:blipFill>
          <a:blip r:embed="rId4"/>
          <a:stretch>
            <a:fillRect/>
          </a:stretch>
        </p:blipFill>
        <p:spPr>
          <a:xfrm>
            <a:off x="75729" y="2101169"/>
            <a:ext cx="12116271" cy="4098909"/>
          </a:xfrm>
          <a:prstGeom prst="rect">
            <a:avLst/>
          </a:prstGeom>
        </p:spPr>
      </p:pic>
    </p:spTree>
    <p:extLst>
      <p:ext uri="{BB962C8B-B14F-4D97-AF65-F5344CB8AC3E}">
        <p14:creationId xmlns:p14="http://schemas.microsoft.com/office/powerpoint/2010/main" val="250248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A6C3D-C02D-4743-BDF1-5DD187917CCE}"/>
              </a:ext>
            </a:extLst>
          </p:cNvPr>
          <p:cNvPicPr>
            <a:picLocks noChangeAspect="1"/>
          </p:cNvPicPr>
          <p:nvPr/>
        </p:nvPicPr>
        <p:blipFill>
          <a:blip r:embed="rId2"/>
          <a:stretch>
            <a:fillRect/>
          </a:stretch>
        </p:blipFill>
        <p:spPr>
          <a:xfrm>
            <a:off x="14377" y="1387491"/>
            <a:ext cx="12116271" cy="4098909"/>
          </a:xfrm>
          <a:prstGeom prst="rect">
            <a:avLst/>
          </a:prstGeom>
        </p:spPr>
      </p:pic>
      <p:sp>
        <p:nvSpPr>
          <p:cNvPr id="3" name="Title 1">
            <a:extLst>
              <a:ext uri="{FF2B5EF4-FFF2-40B4-BE49-F238E27FC236}">
                <a16:creationId xmlns:a16="http://schemas.microsoft.com/office/drawing/2014/main" id="{CDE512D7-D4D2-4E3B-87A4-CFEAEBF8236F}"/>
              </a:ext>
            </a:extLst>
          </p:cNvPr>
          <p:cNvSpPr txBox="1">
            <a:spLocks/>
          </p:cNvSpPr>
          <p:nvPr/>
        </p:nvSpPr>
        <p:spPr>
          <a:xfrm>
            <a:off x="1919536" y="393319"/>
            <a:ext cx="8093868"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AU" sz="3300" dirty="0"/>
              <a:t>Overview page of a patient’s care plan</a:t>
            </a:r>
          </a:p>
        </p:txBody>
      </p:sp>
      <p:sp>
        <p:nvSpPr>
          <p:cNvPr id="4" name="Oval 3">
            <a:extLst>
              <a:ext uri="{FF2B5EF4-FFF2-40B4-BE49-F238E27FC236}">
                <a16:creationId xmlns:a16="http://schemas.microsoft.com/office/drawing/2014/main" id="{FC0E09CE-B821-4DF4-83D9-7C1817BA1DE5}"/>
              </a:ext>
            </a:extLst>
          </p:cNvPr>
          <p:cNvSpPr/>
          <p:nvPr/>
        </p:nvSpPr>
        <p:spPr>
          <a:xfrm>
            <a:off x="1199456" y="2066442"/>
            <a:ext cx="720080" cy="4320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B775F5FC-F485-440C-B85D-5BF21E6CF3AE}"/>
              </a:ext>
            </a:extLst>
          </p:cNvPr>
          <p:cNvPicPr>
            <a:picLocks noChangeAspect="1"/>
          </p:cNvPicPr>
          <p:nvPr/>
        </p:nvPicPr>
        <p:blipFill>
          <a:blip r:embed="rId3"/>
          <a:stretch>
            <a:fillRect/>
          </a:stretch>
        </p:blipFill>
        <p:spPr>
          <a:xfrm>
            <a:off x="1767850" y="357895"/>
            <a:ext cx="914400" cy="714375"/>
          </a:xfrm>
          <a:prstGeom prst="rect">
            <a:avLst/>
          </a:prstGeom>
        </p:spPr>
      </p:pic>
    </p:spTree>
    <p:extLst>
      <p:ext uri="{BB962C8B-B14F-4D97-AF65-F5344CB8AC3E}">
        <p14:creationId xmlns:p14="http://schemas.microsoft.com/office/powerpoint/2010/main" val="125903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E582A7-8E32-4CC7-A138-D8D47FD07472}"/>
              </a:ext>
            </a:extLst>
          </p:cNvPr>
          <p:cNvPicPr>
            <a:picLocks noChangeAspect="1"/>
          </p:cNvPicPr>
          <p:nvPr/>
        </p:nvPicPr>
        <p:blipFill>
          <a:blip r:embed="rId2"/>
          <a:stretch>
            <a:fillRect/>
          </a:stretch>
        </p:blipFill>
        <p:spPr>
          <a:xfrm>
            <a:off x="-26986" y="1600200"/>
            <a:ext cx="12218986" cy="3544289"/>
          </a:xfrm>
          <a:prstGeom prst="rect">
            <a:avLst/>
          </a:prstGeom>
        </p:spPr>
      </p:pic>
      <p:pic>
        <p:nvPicPr>
          <p:cNvPr id="3" name="Picture 2">
            <a:extLst>
              <a:ext uri="{FF2B5EF4-FFF2-40B4-BE49-F238E27FC236}">
                <a16:creationId xmlns:a16="http://schemas.microsoft.com/office/drawing/2014/main" id="{BD107D19-DA76-48A5-825C-C7499555B2E6}"/>
              </a:ext>
            </a:extLst>
          </p:cNvPr>
          <p:cNvPicPr>
            <a:picLocks noChangeAspect="1"/>
          </p:cNvPicPr>
          <p:nvPr/>
        </p:nvPicPr>
        <p:blipFill>
          <a:blip r:embed="rId3"/>
          <a:stretch>
            <a:fillRect/>
          </a:stretch>
        </p:blipFill>
        <p:spPr>
          <a:xfrm>
            <a:off x="2423593" y="317770"/>
            <a:ext cx="1419225" cy="885825"/>
          </a:xfrm>
          <a:prstGeom prst="rect">
            <a:avLst/>
          </a:prstGeom>
        </p:spPr>
      </p:pic>
      <p:sp>
        <p:nvSpPr>
          <p:cNvPr id="4" name="Oval 3">
            <a:extLst>
              <a:ext uri="{FF2B5EF4-FFF2-40B4-BE49-F238E27FC236}">
                <a16:creationId xmlns:a16="http://schemas.microsoft.com/office/drawing/2014/main" id="{DC5369D1-166D-404D-A5CC-B412A9F4C3E0}"/>
              </a:ext>
            </a:extLst>
          </p:cNvPr>
          <p:cNvSpPr/>
          <p:nvPr/>
        </p:nvSpPr>
        <p:spPr>
          <a:xfrm>
            <a:off x="4426877" y="1988114"/>
            <a:ext cx="720080"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EF3604B6-EBFD-4AD7-AFFD-9534ABB6B11E}"/>
              </a:ext>
            </a:extLst>
          </p:cNvPr>
          <p:cNvSpPr txBox="1">
            <a:spLocks/>
          </p:cNvSpPr>
          <p:nvPr/>
        </p:nvSpPr>
        <p:spPr>
          <a:xfrm>
            <a:off x="1919536" y="393319"/>
            <a:ext cx="8093868"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300" dirty="0"/>
              <a:t>Defining Care Team</a:t>
            </a:r>
          </a:p>
        </p:txBody>
      </p:sp>
    </p:spTree>
    <p:extLst>
      <p:ext uri="{BB962C8B-B14F-4D97-AF65-F5344CB8AC3E}">
        <p14:creationId xmlns:p14="http://schemas.microsoft.com/office/powerpoint/2010/main" val="1404117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7A77AC-5C82-4669-99E7-0B3BD96612D6}"/>
              </a:ext>
            </a:extLst>
          </p:cNvPr>
          <p:cNvPicPr>
            <a:picLocks noChangeAspect="1"/>
          </p:cNvPicPr>
          <p:nvPr/>
        </p:nvPicPr>
        <p:blipFill>
          <a:blip r:embed="rId3"/>
          <a:stretch>
            <a:fillRect/>
          </a:stretch>
        </p:blipFill>
        <p:spPr>
          <a:xfrm>
            <a:off x="1498009" y="1340768"/>
            <a:ext cx="9144000" cy="3961246"/>
          </a:xfrm>
          <a:prstGeom prst="rect">
            <a:avLst/>
          </a:prstGeom>
        </p:spPr>
      </p:pic>
      <p:pic>
        <p:nvPicPr>
          <p:cNvPr id="4" name="Picture 3">
            <a:extLst>
              <a:ext uri="{FF2B5EF4-FFF2-40B4-BE49-F238E27FC236}">
                <a16:creationId xmlns:a16="http://schemas.microsoft.com/office/drawing/2014/main" id="{5B675512-EF31-44A2-ADBC-834BF77592D9}"/>
              </a:ext>
            </a:extLst>
          </p:cNvPr>
          <p:cNvPicPr>
            <a:picLocks noChangeAspect="1"/>
          </p:cNvPicPr>
          <p:nvPr/>
        </p:nvPicPr>
        <p:blipFill>
          <a:blip r:embed="rId4"/>
          <a:stretch>
            <a:fillRect/>
          </a:stretch>
        </p:blipFill>
        <p:spPr>
          <a:xfrm>
            <a:off x="1735624" y="393319"/>
            <a:ext cx="1314450" cy="923925"/>
          </a:xfrm>
          <a:prstGeom prst="rect">
            <a:avLst/>
          </a:prstGeom>
        </p:spPr>
      </p:pic>
      <p:sp>
        <p:nvSpPr>
          <p:cNvPr id="5" name="Oval 4">
            <a:extLst>
              <a:ext uri="{FF2B5EF4-FFF2-40B4-BE49-F238E27FC236}">
                <a16:creationId xmlns:a16="http://schemas.microsoft.com/office/drawing/2014/main" id="{BB0A0A3F-52C0-4848-8CD2-DE5362B82FF0}"/>
              </a:ext>
            </a:extLst>
          </p:cNvPr>
          <p:cNvSpPr/>
          <p:nvPr/>
        </p:nvSpPr>
        <p:spPr>
          <a:xfrm>
            <a:off x="4151784" y="1555986"/>
            <a:ext cx="648072" cy="5048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a:extLst>
              <a:ext uri="{FF2B5EF4-FFF2-40B4-BE49-F238E27FC236}">
                <a16:creationId xmlns:a16="http://schemas.microsoft.com/office/drawing/2014/main" id="{A9CAE351-950D-4331-812F-FBE2C7C09844}"/>
              </a:ext>
            </a:extLst>
          </p:cNvPr>
          <p:cNvSpPr txBox="1">
            <a:spLocks/>
          </p:cNvSpPr>
          <p:nvPr/>
        </p:nvSpPr>
        <p:spPr>
          <a:xfrm>
            <a:off x="3287688" y="393319"/>
            <a:ext cx="7354320" cy="13794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300" dirty="0"/>
              <a:t>Care Plan: Goals, tasks, responsibilities and timeframes</a:t>
            </a:r>
          </a:p>
        </p:txBody>
      </p:sp>
    </p:spTree>
    <p:extLst>
      <p:ext uri="{BB962C8B-B14F-4D97-AF65-F5344CB8AC3E}">
        <p14:creationId xmlns:p14="http://schemas.microsoft.com/office/powerpoint/2010/main" val="3130023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5774-0A0C-42BB-933C-778D808BD4AB}"/>
              </a:ext>
            </a:extLst>
          </p:cNvPr>
          <p:cNvSpPr>
            <a:spLocks noGrp="1"/>
          </p:cNvSpPr>
          <p:nvPr>
            <p:ph type="title"/>
          </p:nvPr>
        </p:nvSpPr>
        <p:spPr/>
        <p:txBody>
          <a:bodyPr/>
          <a:lstStyle/>
          <a:p>
            <a:r>
              <a:rPr lang="en-AU" dirty="0"/>
              <a:t>John Lewis</a:t>
            </a:r>
          </a:p>
        </p:txBody>
      </p:sp>
      <p:sp>
        <p:nvSpPr>
          <p:cNvPr id="3" name="Slide Number Placeholder 2">
            <a:extLst>
              <a:ext uri="{FF2B5EF4-FFF2-40B4-BE49-F238E27FC236}">
                <a16:creationId xmlns:a16="http://schemas.microsoft.com/office/drawing/2014/main" id="{020F22BF-63C9-4A19-B68B-C406D2310B6B}"/>
              </a:ext>
            </a:extLst>
          </p:cNvPr>
          <p:cNvSpPr>
            <a:spLocks noGrp="1"/>
          </p:cNvSpPr>
          <p:nvPr>
            <p:ph type="sldNum" sz="quarter" idx="12"/>
          </p:nvPr>
        </p:nvSpPr>
        <p:spPr/>
        <p:txBody>
          <a:bodyPr/>
          <a:lstStyle/>
          <a:p>
            <a:fld id="{418ECA5A-1C8C-4F70-8C04-C143EA1F6BE1}" type="slidenum">
              <a:rPr lang="en-AU" smtClean="0"/>
              <a:t>2</a:t>
            </a:fld>
            <a:endParaRPr lang="en-AU"/>
          </a:p>
        </p:txBody>
      </p:sp>
      <p:pic>
        <p:nvPicPr>
          <p:cNvPr id="4" name="Picture 3" descr="A person in a suit and tie&#10;&#10;Description generated with very high confidence">
            <a:extLst>
              <a:ext uri="{FF2B5EF4-FFF2-40B4-BE49-F238E27FC236}">
                <a16:creationId xmlns:a16="http://schemas.microsoft.com/office/drawing/2014/main" id="{8D69066B-5E2F-4201-A66B-42C291A25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347" y="1179422"/>
            <a:ext cx="3398023" cy="4273667"/>
          </a:xfrm>
          <a:prstGeom prst="rect">
            <a:avLst/>
          </a:prstGeom>
        </p:spPr>
      </p:pic>
      <p:pic>
        <p:nvPicPr>
          <p:cNvPr id="6" name="Picture 5" descr="A person in a suit standing in front of a computer&#10;&#10;Description generated with very high confidence">
            <a:extLst>
              <a:ext uri="{FF2B5EF4-FFF2-40B4-BE49-F238E27FC236}">
                <a16:creationId xmlns:a16="http://schemas.microsoft.com/office/drawing/2014/main" id="{B4172D38-940A-40F3-ABA5-6C4EF3EE8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441" y="1139326"/>
            <a:ext cx="3638984" cy="4313763"/>
          </a:xfrm>
          <a:prstGeom prst="rect">
            <a:avLst/>
          </a:prstGeom>
        </p:spPr>
      </p:pic>
    </p:spTree>
    <p:extLst>
      <p:ext uri="{BB962C8B-B14F-4D97-AF65-F5344CB8AC3E}">
        <p14:creationId xmlns:p14="http://schemas.microsoft.com/office/powerpoint/2010/main" val="248995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9446A9-00FB-4A41-AFC6-499CF84D81FA}"/>
              </a:ext>
            </a:extLst>
          </p:cNvPr>
          <p:cNvPicPr>
            <a:picLocks noChangeAspect="1"/>
          </p:cNvPicPr>
          <p:nvPr/>
        </p:nvPicPr>
        <p:blipFill>
          <a:blip r:embed="rId3"/>
          <a:stretch>
            <a:fillRect/>
          </a:stretch>
        </p:blipFill>
        <p:spPr>
          <a:xfrm>
            <a:off x="1524000" y="20704"/>
            <a:ext cx="9144000" cy="4648323"/>
          </a:xfrm>
          <a:prstGeom prst="rect">
            <a:avLst/>
          </a:prstGeom>
        </p:spPr>
      </p:pic>
      <p:pic>
        <p:nvPicPr>
          <p:cNvPr id="3" name="Picture 2">
            <a:extLst>
              <a:ext uri="{FF2B5EF4-FFF2-40B4-BE49-F238E27FC236}">
                <a16:creationId xmlns:a16="http://schemas.microsoft.com/office/drawing/2014/main" id="{8B8B41CB-3604-4689-9BC7-54BD3FA00776}"/>
              </a:ext>
            </a:extLst>
          </p:cNvPr>
          <p:cNvPicPr>
            <a:picLocks noChangeAspect="1"/>
          </p:cNvPicPr>
          <p:nvPr/>
        </p:nvPicPr>
        <p:blipFill>
          <a:blip r:embed="rId4"/>
          <a:stretch>
            <a:fillRect/>
          </a:stretch>
        </p:blipFill>
        <p:spPr>
          <a:xfrm>
            <a:off x="1529855" y="4797153"/>
            <a:ext cx="9144000" cy="1474999"/>
          </a:xfrm>
          <a:prstGeom prst="rect">
            <a:avLst/>
          </a:prstGeom>
        </p:spPr>
      </p:pic>
      <p:sp>
        <p:nvSpPr>
          <p:cNvPr id="4" name="Oval 3">
            <a:extLst>
              <a:ext uri="{FF2B5EF4-FFF2-40B4-BE49-F238E27FC236}">
                <a16:creationId xmlns:a16="http://schemas.microsoft.com/office/drawing/2014/main" id="{874281C3-C527-44D5-89A2-FAC6B032E277}"/>
              </a:ext>
            </a:extLst>
          </p:cNvPr>
          <p:cNvSpPr/>
          <p:nvPr/>
        </p:nvSpPr>
        <p:spPr>
          <a:xfrm>
            <a:off x="4151784" y="188640"/>
            <a:ext cx="648072" cy="5048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FD722A0F-3C88-492F-88A6-9CA05351D13E}"/>
              </a:ext>
            </a:extLst>
          </p:cNvPr>
          <p:cNvSpPr/>
          <p:nvPr/>
        </p:nvSpPr>
        <p:spPr>
          <a:xfrm>
            <a:off x="5663952" y="188640"/>
            <a:ext cx="648072" cy="50486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976E0B51-2D7E-4C12-A0F1-98D2A8272F26}"/>
              </a:ext>
            </a:extLst>
          </p:cNvPr>
          <p:cNvSpPr/>
          <p:nvPr/>
        </p:nvSpPr>
        <p:spPr>
          <a:xfrm>
            <a:off x="6960096" y="188640"/>
            <a:ext cx="648072" cy="50486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1762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5B44B6-3B2E-4147-85FA-D7A842C5C79E}"/>
              </a:ext>
            </a:extLst>
          </p:cNvPr>
          <p:cNvPicPr>
            <a:picLocks noChangeAspect="1"/>
          </p:cNvPicPr>
          <p:nvPr/>
        </p:nvPicPr>
        <p:blipFill>
          <a:blip r:embed="rId3"/>
          <a:stretch>
            <a:fillRect/>
          </a:stretch>
        </p:blipFill>
        <p:spPr>
          <a:xfrm>
            <a:off x="33525" y="1636295"/>
            <a:ext cx="12044656" cy="3609473"/>
          </a:xfrm>
          <a:prstGeom prst="rect">
            <a:avLst/>
          </a:prstGeom>
        </p:spPr>
      </p:pic>
      <p:pic>
        <p:nvPicPr>
          <p:cNvPr id="3" name="Picture 2">
            <a:extLst>
              <a:ext uri="{FF2B5EF4-FFF2-40B4-BE49-F238E27FC236}">
                <a16:creationId xmlns:a16="http://schemas.microsoft.com/office/drawing/2014/main" id="{01AB0FEF-10B9-4B69-870A-1AF71D4D1CDE}"/>
              </a:ext>
            </a:extLst>
          </p:cNvPr>
          <p:cNvPicPr>
            <a:picLocks noChangeAspect="1"/>
          </p:cNvPicPr>
          <p:nvPr/>
        </p:nvPicPr>
        <p:blipFill>
          <a:blip r:embed="rId4"/>
          <a:stretch>
            <a:fillRect/>
          </a:stretch>
        </p:blipFill>
        <p:spPr>
          <a:xfrm>
            <a:off x="2351585" y="536316"/>
            <a:ext cx="1190625" cy="809625"/>
          </a:xfrm>
          <a:prstGeom prst="rect">
            <a:avLst/>
          </a:prstGeom>
        </p:spPr>
      </p:pic>
      <p:sp>
        <p:nvSpPr>
          <p:cNvPr id="4" name="Oval 3">
            <a:extLst>
              <a:ext uri="{FF2B5EF4-FFF2-40B4-BE49-F238E27FC236}">
                <a16:creationId xmlns:a16="http://schemas.microsoft.com/office/drawing/2014/main" id="{3676896E-6201-478F-9198-883EF30D1750}"/>
              </a:ext>
            </a:extLst>
          </p:cNvPr>
          <p:cNvSpPr/>
          <p:nvPr/>
        </p:nvSpPr>
        <p:spPr>
          <a:xfrm>
            <a:off x="2462089" y="581087"/>
            <a:ext cx="1080120" cy="7200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1633C79E-5968-4C8C-8640-71097BB4F5F6}"/>
              </a:ext>
            </a:extLst>
          </p:cNvPr>
          <p:cNvSpPr txBox="1">
            <a:spLocks/>
          </p:cNvSpPr>
          <p:nvPr/>
        </p:nvSpPr>
        <p:spPr>
          <a:xfrm>
            <a:off x="3323692" y="529500"/>
            <a:ext cx="5544616" cy="13794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3300" dirty="0"/>
              <a:t>Reporting and monitoring</a:t>
            </a:r>
          </a:p>
        </p:txBody>
      </p:sp>
    </p:spTree>
    <p:extLst>
      <p:ext uri="{BB962C8B-B14F-4D97-AF65-F5344CB8AC3E}">
        <p14:creationId xmlns:p14="http://schemas.microsoft.com/office/powerpoint/2010/main" val="2644957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F879FE-611E-41D2-9EA9-4CE1BEE143F5}"/>
              </a:ext>
            </a:extLst>
          </p:cNvPr>
          <p:cNvSpPr>
            <a:spLocks noGrp="1"/>
          </p:cNvSpPr>
          <p:nvPr>
            <p:ph type="body" idx="10"/>
          </p:nvPr>
        </p:nvSpPr>
        <p:spPr/>
        <p:txBody>
          <a:bodyPr/>
          <a:lstStyle/>
          <a:p>
            <a:pPr>
              <a:buFont typeface="Arial" panose="020B0604020202020204" pitchFamily="34" charset="0"/>
              <a:buChar char="•"/>
            </a:pPr>
            <a:r>
              <a:rPr lang="en-AU" sz="2400" dirty="0"/>
              <a:t>Technical issues</a:t>
            </a:r>
          </a:p>
          <a:p>
            <a:pPr>
              <a:buFont typeface="Arial" panose="020B0604020202020204" pitchFamily="34" charset="0"/>
              <a:buChar char="•"/>
            </a:pPr>
            <a:r>
              <a:rPr lang="en-AU" sz="2400" dirty="0"/>
              <a:t>Computer literacy </a:t>
            </a:r>
          </a:p>
          <a:p>
            <a:pPr>
              <a:buFont typeface="Arial" panose="020B0604020202020204" pitchFamily="34" charset="0"/>
              <a:buChar char="•"/>
            </a:pPr>
            <a:r>
              <a:rPr lang="en-AU" sz="2400" dirty="0"/>
              <a:t>GPs may only have one patient</a:t>
            </a:r>
          </a:p>
          <a:p>
            <a:pPr>
              <a:buFont typeface="Arial" panose="020B0604020202020204" pitchFamily="34" charset="0"/>
              <a:buChar char="•"/>
            </a:pPr>
            <a:r>
              <a:rPr lang="en-AU" sz="2400" dirty="0"/>
              <a:t>Patient confusion about care</a:t>
            </a:r>
          </a:p>
          <a:p>
            <a:pPr>
              <a:buFont typeface="Arial" panose="020B0604020202020204" pitchFamily="34" charset="0"/>
              <a:buChar char="•"/>
            </a:pPr>
            <a:r>
              <a:rPr lang="en-AU" sz="2400" dirty="0"/>
              <a:t>What about patients who do not have a usual GP?</a:t>
            </a:r>
          </a:p>
          <a:p>
            <a:pPr>
              <a:buFont typeface="Arial" panose="020B0604020202020204" pitchFamily="34" charset="0"/>
              <a:buChar char="•"/>
            </a:pPr>
            <a:r>
              <a:rPr lang="en-AU" sz="2400" dirty="0"/>
              <a:t>What happens when a GP retires?</a:t>
            </a:r>
          </a:p>
        </p:txBody>
      </p:sp>
      <p:sp>
        <p:nvSpPr>
          <p:cNvPr id="4" name="Title 1">
            <a:extLst>
              <a:ext uri="{FF2B5EF4-FFF2-40B4-BE49-F238E27FC236}">
                <a16:creationId xmlns:a16="http://schemas.microsoft.com/office/drawing/2014/main" id="{5CE714B5-883B-4DAF-B523-764651F14414}"/>
              </a:ext>
            </a:extLst>
          </p:cNvPr>
          <p:cNvSpPr txBox="1">
            <a:spLocks/>
          </p:cNvSpPr>
          <p:nvPr/>
        </p:nvSpPr>
        <p:spPr bwMode="auto">
          <a:xfrm>
            <a:off x="1991519" y="332657"/>
            <a:ext cx="8208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lvl1pPr algn="l" rtl="0" eaLnBrk="1" fontAlgn="base" hangingPunct="1">
              <a:spcBef>
                <a:spcPct val="0"/>
              </a:spcBef>
              <a:spcAft>
                <a:spcPct val="0"/>
              </a:spcAft>
              <a:defRPr sz="3000" b="1" kern="1200">
                <a:solidFill>
                  <a:schemeClr val="tx1"/>
                </a:solidFill>
                <a:latin typeface="+mj-lt"/>
                <a:ea typeface="ＭＳ Ｐゴシック" charset="-128"/>
                <a:cs typeface="ＭＳ Ｐゴシック" charset="-128"/>
              </a:defRPr>
            </a:lvl1pPr>
            <a:lvl2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2pPr>
            <a:lvl3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3pPr>
            <a:lvl4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4pPr>
            <a:lvl5pPr algn="l" rtl="0" eaLnBrk="1" fontAlgn="base" hangingPunct="1">
              <a:spcBef>
                <a:spcPct val="0"/>
              </a:spcBef>
              <a:spcAft>
                <a:spcPct val="0"/>
              </a:spcAft>
              <a:defRPr sz="3000" b="1">
                <a:solidFill>
                  <a:schemeClr val="tx1"/>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a:lstStyle>
          <a:p>
            <a:r>
              <a:rPr lang="en-AU" dirty="0"/>
              <a:t>Early implementation issues</a:t>
            </a:r>
          </a:p>
        </p:txBody>
      </p:sp>
      <p:pic>
        <p:nvPicPr>
          <p:cNvPr id="6" name="Picture 5">
            <a:extLst>
              <a:ext uri="{FF2B5EF4-FFF2-40B4-BE49-F238E27FC236}">
                <a16:creationId xmlns:a16="http://schemas.microsoft.com/office/drawing/2014/main" id="{D6852E49-CD66-4069-AEE4-16C0FB0027D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08168" y="788423"/>
            <a:ext cx="2427832" cy="2427832"/>
          </a:xfrm>
          <a:prstGeom prst="rect">
            <a:avLst/>
          </a:prstGeom>
        </p:spPr>
      </p:pic>
      <p:pic>
        <p:nvPicPr>
          <p:cNvPr id="8" name="Picture 7" descr="A close up of a keyboard&#10;&#10;Description generated with high confidence">
            <a:extLst>
              <a:ext uri="{FF2B5EF4-FFF2-40B4-BE49-F238E27FC236}">
                <a16:creationId xmlns:a16="http://schemas.microsoft.com/office/drawing/2014/main" id="{79319176-6BB2-4720-9AA6-A8971DD7FAB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135561" y="4912420"/>
            <a:ext cx="3530355" cy="1756940"/>
          </a:xfrm>
          <a:prstGeom prst="rect">
            <a:avLst/>
          </a:prstGeom>
        </p:spPr>
      </p:pic>
    </p:spTree>
    <p:extLst>
      <p:ext uri="{BB962C8B-B14F-4D97-AF65-F5344CB8AC3E}">
        <p14:creationId xmlns:p14="http://schemas.microsoft.com/office/powerpoint/2010/main" val="2068545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1FDFE-5D6B-45CB-AE60-B4764584A066}"/>
              </a:ext>
            </a:extLst>
          </p:cNvPr>
          <p:cNvSpPr>
            <a:spLocks noGrp="1"/>
          </p:cNvSpPr>
          <p:nvPr>
            <p:ph type="title"/>
          </p:nvPr>
        </p:nvSpPr>
        <p:spPr>
          <a:xfrm>
            <a:off x="3356516" y="918740"/>
            <a:ext cx="5754030" cy="1384995"/>
          </a:xfrm>
        </p:spPr>
        <p:txBody>
          <a:bodyPr/>
          <a:lstStyle/>
          <a:p>
            <a:r>
              <a:rPr lang="en-AU" dirty="0"/>
              <a:t>What’s next for this project?</a:t>
            </a:r>
          </a:p>
        </p:txBody>
      </p:sp>
      <p:sp>
        <p:nvSpPr>
          <p:cNvPr id="3" name="Text Placeholder 2">
            <a:extLst>
              <a:ext uri="{FF2B5EF4-FFF2-40B4-BE49-F238E27FC236}">
                <a16:creationId xmlns:a16="http://schemas.microsoft.com/office/drawing/2014/main" id="{3060BFC9-3E56-4252-B720-3AEB43F372AB}"/>
              </a:ext>
            </a:extLst>
          </p:cNvPr>
          <p:cNvSpPr>
            <a:spLocks noGrp="1"/>
          </p:cNvSpPr>
          <p:nvPr>
            <p:ph type="body" idx="10"/>
          </p:nvPr>
        </p:nvSpPr>
        <p:spPr/>
        <p:txBody>
          <a:bodyPr/>
          <a:lstStyle/>
          <a:p>
            <a:pPr>
              <a:buFont typeface="Arial" panose="020B0604020202020204" pitchFamily="34" charset="0"/>
              <a:buChar char="•"/>
            </a:pPr>
            <a:endParaRPr lang="en-AU" sz="2000" dirty="0"/>
          </a:p>
          <a:p>
            <a:pPr>
              <a:buFont typeface="Arial" panose="020B0604020202020204" pitchFamily="34" charset="0"/>
              <a:buChar char="•"/>
            </a:pPr>
            <a:endParaRPr lang="en-AU" sz="2000" dirty="0"/>
          </a:p>
          <a:p>
            <a:pPr>
              <a:buFont typeface="Arial" panose="020B0604020202020204" pitchFamily="34" charset="0"/>
              <a:buChar char="•"/>
            </a:pPr>
            <a:r>
              <a:rPr lang="en-AU" sz="2800" dirty="0"/>
              <a:t>Complete pilot study </a:t>
            </a:r>
          </a:p>
          <a:p>
            <a:pPr>
              <a:buFont typeface="Arial" panose="020B0604020202020204" pitchFamily="34" charset="0"/>
              <a:buChar char="•"/>
            </a:pPr>
            <a:r>
              <a:rPr lang="en-AU" sz="2800" dirty="0">
                <a:solidFill>
                  <a:schemeClr val="accent1">
                    <a:lumMod val="60000"/>
                    <a:lumOff val="40000"/>
                  </a:schemeClr>
                </a:solidFill>
              </a:rPr>
              <a:t>TCRN follow-up study </a:t>
            </a:r>
            <a:r>
              <a:rPr lang="en-AU" sz="2800" dirty="0"/>
              <a:t>– evaluate patient suitability, communication and coordination and follow-up care </a:t>
            </a:r>
          </a:p>
          <a:p>
            <a:pPr>
              <a:buFont typeface="Arial" panose="020B0604020202020204" pitchFamily="34" charset="0"/>
              <a:buChar char="•"/>
            </a:pPr>
            <a:r>
              <a:rPr lang="en-AU" sz="2800" dirty="0">
                <a:solidFill>
                  <a:schemeClr val="accent1">
                    <a:lumMod val="60000"/>
                    <a:lumOff val="40000"/>
                  </a:schemeClr>
                </a:solidFill>
              </a:rPr>
              <a:t>Interest</a:t>
            </a:r>
            <a:r>
              <a:rPr lang="en-AU" sz="2800" dirty="0"/>
              <a:t> from other SESLHD services – Drug and Alcohol and Mental Health Service</a:t>
            </a:r>
          </a:p>
          <a:p>
            <a:pPr>
              <a:buFont typeface="Arial" panose="020B0604020202020204" pitchFamily="34" charset="0"/>
              <a:buChar char="•"/>
            </a:pPr>
            <a:r>
              <a:rPr lang="en-AU" sz="2800" dirty="0">
                <a:solidFill>
                  <a:schemeClr val="accent1">
                    <a:lumMod val="60000"/>
                    <a:lumOff val="40000"/>
                  </a:schemeClr>
                </a:solidFill>
              </a:rPr>
              <a:t>Controlled Trial</a:t>
            </a:r>
          </a:p>
        </p:txBody>
      </p:sp>
      <p:sp>
        <p:nvSpPr>
          <p:cNvPr id="4" name="Arrow: Right 3">
            <a:extLst>
              <a:ext uri="{FF2B5EF4-FFF2-40B4-BE49-F238E27FC236}">
                <a16:creationId xmlns:a16="http://schemas.microsoft.com/office/drawing/2014/main" id="{F7BBE8FD-5B95-40D4-9D76-90C3A72C71A4}"/>
              </a:ext>
            </a:extLst>
          </p:cNvPr>
          <p:cNvSpPr/>
          <p:nvPr/>
        </p:nvSpPr>
        <p:spPr>
          <a:xfrm>
            <a:off x="2453268" y="0"/>
            <a:ext cx="7058722" cy="2187907"/>
          </a:xfrm>
          <a:prstGeom prst="rightArrow">
            <a:avLst/>
          </a:prstGeom>
          <a:solidFill>
            <a:srgbClr val="66FFFF">
              <a:alpha val="42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57889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4F9E-E031-403C-889C-E25B406CDB25}"/>
              </a:ext>
            </a:extLst>
          </p:cNvPr>
          <p:cNvSpPr>
            <a:spLocks noGrp="1"/>
          </p:cNvSpPr>
          <p:nvPr>
            <p:ph type="title"/>
          </p:nvPr>
        </p:nvSpPr>
        <p:spPr/>
        <p:txBody>
          <a:bodyPr/>
          <a:lstStyle/>
          <a:p>
            <a:r>
              <a:rPr lang="en-AU" dirty="0" err="1"/>
              <a:t>eShared</a:t>
            </a:r>
            <a:r>
              <a:rPr lang="en-AU" dirty="0"/>
              <a:t> Care Planning Challenges</a:t>
            </a:r>
          </a:p>
        </p:txBody>
      </p:sp>
      <p:sp>
        <p:nvSpPr>
          <p:cNvPr id="3" name="Text Placeholder 2">
            <a:extLst>
              <a:ext uri="{FF2B5EF4-FFF2-40B4-BE49-F238E27FC236}">
                <a16:creationId xmlns:a16="http://schemas.microsoft.com/office/drawing/2014/main" id="{76C42C4D-9E9A-4342-9624-6D83033E794B}"/>
              </a:ext>
            </a:extLst>
          </p:cNvPr>
          <p:cNvSpPr>
            <a:spLocks noGrp="1"/>
          </p:cNvSpPr>
          <p:nvPr>
            <p:ph type="body" idx="10"/>
          </p:nvPr>
        </p:nvSpPr>
        <p:spPr/>
        <p:txBody>
          <a:bodyPr/>
          <a:lstStyle/>
          <a:p>
            <a:pPr>
              <a:buFont typeface="Arial" panose="020B0604020202020204" pitchFamily="34" charset="0"/>
              <a:buChar char="•"/>
            </a:pPr>
            <a:r>
              <a:rPr lang="en-AU" sz="2400" dirty="0">
                <a:solidFill>
                  <a:schemeClr val="tx2">
                    <a:lumMod val="60000"/>
                    <a:lumOff val="40000"/>
                  </a:schemeClr>
                </a:solidFill>
              </a:rPr>
              <a:t>Sharing clinical information </a:t>
            </a:r>
            <a:r>
              <a:rPr lang="en-AU" sz="2400" dirty="0"/>
              <a:t>between LHD services and external health providers</a:t>
            </a:r>
          </a:p>
          <a:p>
            <a:pPr>
              <a:buFont typeface="Arial" panose="020B0604020202020204" pitchFamily="34" charset="0"/>
              <a:buChar char="•"/>
            </a:pPr>
            <a:r>
              <a:rPr lang="en-AU" sz="2400" dirty="0" err="1"/>
              <a:t>eShared</a:t>
            </a:r>
            <a:r>
              <a:rPr lang="en-AU" sz="2400" dirty="0"/>
              <a:t> Care Planning that meets </a:t>
            </a:r>
            <a:r>
              <a:rPr lang="en-AU" sz="2400" dirty="0">
                <a:solidFill>
                  <a:srgbClr val="FF0000"/>
                </a:solidFill>
              </a:rPr>
              <a:t>requirements</a:t>
            </a:r>
            <a:r>
              <a:rPr lang="en-AU" sz="2400" dirty="0"/>
              <a:t> and</a:t>
            </a:r>
          </a:p>
          <a:p>
            <a:pPr marL="0" indent="0"/>
            <a:r>
              <a:rPr lang="en-AU" sz="2400" dirty="0"/>
              <a:t>    is </a:t>
            </a:r>
            <a:r>
              <a:rPr lang="en-AU" sz="2400" dirty="0">
                <a:solidFill>
                  <a:srgbClr val="FF0000"/>
                </a:solidFill>
              </a:rPr>
              <a:t>scalable</a:t>
            </a:r>
          </a:p>
          <a:p>
            <a:pPr>
              <a:buFont typeface="Arial" panose="020B0604020202020204" pitchFamily="34" charset="0"/>
              <a:buChar char="•"/>
            </a:pPr>
            <a:r>
              <a:rPr lang="en-AU" sz="2400" dirty="0">
                <a:solidFill>
                  <a:schemeClr val="tx2">
                    <a:lumMod val="60000"/>
                    <a:lumOff val="40000"/>
                  </a:schemeClr>
                </a:solidFill>
              </a:rPr>
              <a:t>Integrated</a:t>
            </a:r>
            <a:r>
              <a:rPr lang="en-AU" sz="2400" dirty="0"/>
              <a:t> clinical information systems</a:t>
            </a:r>
          </a:p>
          <a:p>
            <a:pPr>
              <a:buFont typeface="Arial" panose="020B0604020202020204" pitchFamily="34" charset="0"/>
              <a:buChar char="•"/>
            </a:pPr>
            <a:r>
              <a:rPr lang="en-AU" sz="2400" dirty="0"/>
              <a:t>Who</a:t>
            </a:r>
            <a:r>
              <a:rPr lang="en-AU" sz="2400" dirty="0">
                <a:solidFill>
                  <a:srgbClr val="FF0000"/>
                </a:solidFill>
              </a:rPr>
              <a:t> funds it?</a:t>
            </a:r>
          </a:p>
          <a:p>
            <a:pPr>
              <a:buFont typeface="Arial" panose="020B0604020202020204" pitchFamily="34" charset="0"/>
              <a:buChar char="•"/>
            </a:pPr>
            <a:r>
              <a:rPr lang="en-AU" sz="2400" dirty="0">
                <a:solidFill>
                  <a:schemeClr val="tx2">
                    <a:lumMod val="60000"/>
                    <a:lumOff val="40000"/>
                  </a:schemeClr>
                </a:solidFill>
              </a:rPr>
              <a:t>Governance</a:t>
            </a:r>
          </a:p>
          <a:p>
            <a:endParaRPr lang="en-AU" dirty="0"/>
          </a:p>
          <a:p>
            <a:endParaRPr lang="en-AU" dirty="0"/>
          </a:p>
        </p:txBody>
      </p:sp>
      <p:pic>
        <p:nvPicPr>
          <p:cNvPr id="4" name="Picture 3">
            <a:extLst>
              <a:ext uri="{FF2B5EF4-FFF2-40B4-BE49-F238E27FC236}">
                <a16:creationId xmlns:a16="http://schemas.microsoft.com/office/drawing/2014/main" id="{DB9B3CE7-DCDA-48D9-BACE-509C5D286BF5}"/>
              </a:ext>
            </a:extLst>
          </p:cNvPr>
          <p:cNvPicPr>
            <a:picLocks noChangeAspect="1"/>
          </p:cNvPicPr>
          <p:nvPr/>
        </p:nvPicPr>
        <p:blipFill>
          <a:blip r:embed="rId3"/>
          <a:stretch>
            <a:fillRect/>
          </a:stretch>
        </p:blipFill>
        <p:spPr>
          <a:xfrm>
            <a:off x="8887523" y="1895574"/>
            <a:ext cx="2843560" cy="4230401"/>
          </a:xfrm>
          <a:prstGeom prst="rect">
            <a:avLst/>
          </a:prstGeom>
        </p:spPr>
      </p:pic>
      <p:pic>
        <p:nvPicPr>
          <p:cNvPr id="5" name="Picture 4">
            <a:extLst>
              <a:ext uri="{FF2B5EF4-FFF2-40B4-BE49-F238E27FC236}">
                <a16:creationId xmlns:a16="http://schemas.microsoft.com/office/drawing/2014/main" id="{3338A7C1-71CF-4FD8-9A29-EC3E4EC2F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715" y="3820426"/>
            <a:ext cx="4178808" cy="2305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20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Acknowledgements</a:t>
            </a:r>
            <a:endParaRPr lang="en-AU" dirty="0">
              <a:solidFill>
                <a:srgbClr val="FF0000"/>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l="13593"/>
          <a:stretch>
            <a:fillRect/>
          </a:stretch>
        </p:blipFill>
        <p:spPr bwMode="auto">
          <a:xfrm>
            <a:off x="3442762" y="1376336"/>
            <a:ext cx="936425" cy="537381"/>
          </a:xfrm>
          <a:prstGeom prst="rect">
            <a:avLst/>
          </a:prstGeom>
          <a:noFill/>
          <a:ln>
            <a:noFill/>
          </a:ln>
        </p:spPr>
      </p:pic>
      <p:pic>
        <p:nvPicPr>
          <p:cNvPr id="5" name="Picture 4" descr="NSW Health South East Sydney LHD - col grad RG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2421" y="1313963"/>
            <a:ext cx="2239491" cy="537381"/>
          </a:xfrm>
          <a:prstGeom prst="rect">
            <a:avLst/>
          </a:prstGeom>
          <a:noFill/>
        </p:spPr>
      </p:pic>
      <p:pic>
        <p:nvPicPr>
          <p:cNvPr id="7" name="Picture 6"/>
          <p:cNvPicPr>
            <a:picLocks noChangeAspect="1"/>
          </p:cNvPicPr>
          <p:nvPr/>
        </p:nvPicPr>
        <p:blipFill>
          <a:blip r:embed="rId5"/>
          <a:stretch>
            <a:fillRect/>
          </a:stretch>
        </p:blipFill>
        <p:spPr>
          <a:xfrm>
            <a:off x="1002607" y="2264574"/>
            <a:ext cx="2331267" cy="820957"/>
          </a:xfrm>
          <a:prstGeom prst="rect">
            <a:avLst/>
          </a:prstGeom>
        </p:spPr>
      </p:pic>
      <p:pic>
        <p:nvPicPr>
          <p:cNvPr id="10" name="Picture 9"/>
          <p:cNvPicPr>
            <a:picLocks noChangeAspect="1"/>
          </p:cNvPicPr>
          <p:nvPr/>
        </p:nvPicPr>
        <p:blipFill>
          <a:blip r:embed="rId6"/>
          <a:stretch>
            <a:fillRect/>
          </a:stretch>
        </p:blipFill>
        <p:spPr>
          <a:xfrm>
            <a:off x="1202580" y="4998779"/>
            <a:ext cx="1736973" cy="820957"/>
          </a:xfrm>
          <a:prstGeom prst="rect">
            <a:avLst/>
          </a:prstGeom>
        </p:spPr>
      </p:pic>
      <p:sp>
        <p:nvSpPr>
          <p:cNvPr id="11" name="TextBox 10"/>
          <p:cNvSpPr txBox="1"/>
          <p:nvPr/>
        </p:nvSpPr>
        <p:spPr>
          <a:xfrm>
            <a:off x="5708555" y="1240323"/>
            <a:ext cx="5460040" cy="4088299"/>
          </a:xfrm>
          <a:prstGeom prst="rect">
            <a:avLst/>
          </a:prstGeom>
          <a:solidFill>
            <a:schemeClr val="bg1">
              <a:lumMod val="95000"/>
            </a:schemeClr>
          </a:solidFill>
        </p:spPr>
        <p:txBody>
          <a:bodyPr wrap="square" rtlCol="0">
            <a:spAutoFit/>
          </a:bodyPr>
          <a:lstStyle/>
          <a:p>
            <a:pPr algn="ctr"/>
            <a:r>
              <a:rPr lang="en-AU" sz="2000" dirty="0">
                <a:solidFill>
                  <a:srgbClr val="FF0000"/>
                </a:solidFill>
              </a:rPr>
              <a:t>Steering Committee</a:t>
            </a:r>
          </a:p>
          <a:p>
            <a:pPr marL="342900" indent="-342900">
              <a:lnSpc>
                <a:spcPct val="150000"/>
              </a:lnSpc>
              <a:buFont typeface="Arial" panose="020B0604020202020204" pitchFamily="34" charset="0"/>
              <a:buChar char="•"/>
            </a:pPr>
            <a:r>
              <a:rPr lang="en-AU" dirty="0" err="1">
                <a:solidFill>
                  <a:schemeClr val="tx2">
                    <a:lumMod val="60000"/>
                    <a:lumOff val="40000"/>
                  </a:schemeClr>
                </a:solidFill>
              </a:rPr>
              <a:t>Millica</a:t>
            </a:r>
            <a:r>
              <a:rPr lang="en-AU" dirty="0">
                <a:solidFill>
                  <a:schemeClr val="tx2">
                    <a:lumMod val="60000"/>
                    <a:lumOff val="40000"/>
                  </a:schemeClr>
                </a:solidFill>
              </a:rPr>
              <a:t> Rigby </a:t>
            </a:r>
            <a:r>
              <a:rPr lang="en-AU" dirty="0"/>
              <a:t>– Consumer</a:t>
            </a:r>
          </a:p>
          <a:p>
            <a:pPr marL="342900" indent="-342900">
              <a:lnSpc>
                <a:spcPct val="150000"/>
              </a:lnSpc>
              <a:buFont typeface="Arial" panose="020B0604020202020204" pitchFamily="34" charset="0"/>
              <a:buChar char="•"/>
            </a:pPr>
            <a:r>
              <a:rPr lang="en-AU" dirty="0">
                <a:solidFill>
                  <a:schemeClr val="tx2">
                    <a:lumMod val="60000"/>
                    <a:lumOff val="40000"/>
                  </a:schemeClr>
                </a:solidFill>
              </a:rPr>
              <a:t>David Goldstein </a:t>
            </a:r>
            <a:r>
              <a:rPr lang="en-AU" dirty="0"/>
              <a:t>– TCRN</a:t>
            </a:r>
          </a:p>
          <a:p>
            <a:pPr marL="342900" indent="-342900">
              <a:lnSpc>
                <a:spcPct val="150000"/>
              </a:lnSpc>
              <a:buFont typeface="Arial" panose="020B0604020202020204" pitchFamily="34" charset="0"/>
              <a:buChar char="•"/>
            </a:pPr>
            <a:r>
              <a:rPr lang="en-AU" dirty="0">
                <a:solidFill>
                  <a:schemeClr val="tx2">
                    <a:lumMod val="60000"/>
                    <a:lumOff val="40000"/>
                  </a:schemeClr>
                </a:solidFill>
              </a:rPr>
              <a:t>Brendon McDougall </a:t>
            </a:r>
            <a:r>
              <a:rPr lang="en-AU" dirty="0"/>
              <a:t>– Integrated Care, SESLHD</a:t>
            </a:r>
          </a:p>
          <a:p>
            <a:pPr marL="342900" indent="-342900">
              <a:lnSpc>
                <a:spcPct val="150000"/>
              </a:lnSpc>
              <a:buFont typeface="Arial" panose="020B0604020202020204" pitchFamily="34" charset="0"/>
              <a:buChar char="•"/>
            </a:pPr>
            <a:r>
              <a:rPr lang="en-AU" dirty="0">
                <a:solidFill>
                  <a:schemeClr val="tx2">
                    <a:lumMod val="60000"/>
                    <a:lumOff val="40000"/>
                  </a:schemeClr>
                </a:solidFill>
              </a:rPr>
              <a:t>Ed Kemp </a:t>
            </a:r>
            <a:r>
              <a:rPr lang="en-AU" dirty="0"/>
              <a:t>– ICT, SESLHD</a:t>
            </a:r>
          </a:p>
          <a:p>
            <a:pPr marL="342900" indent="-342900">
              <a:lnSpc>
                <a:spcPct val="150000"/>
              </a:lnSpc>
              <a:buFont typeface="Arial" panose="020B0604020202020204" pitchFamily="34" charset="0"/>
              <a:buChar char="•"/>
            </a:pPr>
            <a:r>
              <a:rPr lang="en-AU" dirty="0">
                <a:solidFill>
                  <a:schemeClr val="tx2">
                    <a:lumMod val="60000"/>
                    <a:lumOff val="40000"/>
                  </a:schemeClr>
                </a:solidFill>
              </a:rPr>
              <a:t>Leshae Johnston </a:t>
            </a:r>
            <a:r>
              <a:rPr lang="en-AU" dirty="0"/>
              <a:t>– </a:t>
            </a:r>
            <a:r>
              <a:rPr lang="en-AU" dirty="0" err="1"/>
              <a:t>iHUB</a:t>
            </a:r>
            <a:r>
              <a:rPr lang="en-AU" dirty="0"/>
              <a:t>, SESLHD</a:t>
            </a:r>
          </a:p>
          <a:p>
            <a:pPr marL="342900" indent="-342900">
              <a:lnSpc>
                <a:spcPct val="150000"/>
              </a:lnSpc>
              <a:buFont typeface="Arial" panose="020B0604020202020204" pitchFamily="34" charset="0"/>
              <a:buChar char="•"/>
            </a:pPr>
            <a:r>
              <a:rPr lang="en-AU" dirty="0">
                <a:solidFill>
                  <a:schemeClr val="tx2">
                    <a:lumMod val="60000"/>
                    <a:lumOff val="40000"/>
                  </a:schemeClr>
                </a:solidFill>
              </a:rPr>
              <a:t>Alex Dolezal </a:t>
            </a:r>
            <a:r>
              <a:rPr lang="en-AU" dirty="0"/>
              <a:t>– CESPHN</a:t>
            </a:r>
          </a:p>
          <a:p>
            <a:pPr marL="342900" indent="-342900">
              <a:lnSpc>
                <a:spcPct val="150000"/>
              </a:lnSpc>
              <a:buFont typeface="Arial" panose="020B0604020202020204" pitchFamily="34" charset="0"/>
              <a:buChar char="•"/>
            </a:pPr>
            <a:r>
              <a:rPr lang="en-AU" dirty="0">
                <a:solidFill>
                  <a:schemeClr val="tx2">
                    <a:lumMod val="60000"/>
                    <a:lumOff val="40000"/>
                  </a:schemeClr>
                </a:solidFill>
              </a:rPr>
              <a:t>Teng Liaw </a:t>
            </a:r>
            <a:r>
              <a:rPr lang="en-AU" dirty="0"/>
              <a:t>– CPHCE &amp; WHO Collaborating Centre on eHealth, UNSW</a:t>
            </a:r>
          </a:p>
          <a:p>
            <a:pPr marL="342900" indent="-342900">
              <a:lnSpc>
                <a:spcPct val="150000"/>
              </a:lnSpc>
              <a:buFont typeface="Arial" panose="020B0604020202020204" pitchFamily="34" charset="0"/>
              <a:buChar char="•"/>
            </a:pPr>
            <a:r>
              <a:rPr lang="en-AU" dirty="0">
                <a:solidFill>
                  <a:schemeClr val="tx2">
                    <a:lumMod val="60000"/>
                    <a:lumOff val="40000"/>
                  </a:schemeClr>
                </a:solidFill>
              </a:rPr>
              <a:t>Andrew Knight </a:t>
            </a:r>
            <a:r>
              <a:rPr lang="en-AU" dirty="0"/>
              <a:t>– APICU, UNSW</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405" y="3171187"/>
            <a:ext cx="2419357" cy="1741936"/>
          </a:xfrm>
          <a:prstGeom prst="rect">
            <a:avLst/>
          </a:prstGeom>
        </p:spPr>
      </p:pic>
    </p:spTree>
    <p:extLst>
      <p:ext uri="{BB962C8B-B14F-4D97-AF65-F5344CB8AC3E}">
        <p14:creationId xmlns:p14="http://schemas.microsoft.com/office/powerpoint/2010/main" val="334616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207D7-DF65-4768-BB59-0E05818F14FA}"/>
              </a:ext>
            </a:extLst>
          </p:cNvPr>
          <p:cNvSpPr>
            <a:spLocks noGrp="1"/>
          </p:cNvSpPr>
          <p:nvPr>
            <p:ph type="title"/>
          </p:nvPr>
        </p:nvSpPr>
        <p:spPr/>
        <p:txBody>
          <a:bodyPr/>
          <a:lstStyle/>
          <a:p>
            <a:r>
              <a:rPr lang="en-AU" dirty="0"/>
              <a:t>In the beginning</a:t>
            </a:r>
          </a:p>
        </p:txBody>
      </p:sp>
      <p:graphicFrame>
        <p:nvGraphicFramePr>
          <p:cNvPr id="4" name="Content Placeholder 3">
            <a:extLst>
              <a:ext uri="{FF2B5EF4-FFF2-40B4-BE49-F238E27FC236}">
                <a16:creationId xmlns:a16="http://schemas.microsoft.com/office/drawing/2014/main" id="{911351FD-C46A-487B-A68E-63A481EAFC0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7326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207D7-DF65-4768-BB59-0E05818F14FA}"/>
              </a:ext>
            </a:extLst>
          </p:cNvPr>
          <p:cNvSpPr>
            <a:spLocks noGrp="1"/>
          </p:cNvSpPr>
          <p:nvPr>
            <p:ph type="title"/>
          </p:nvPr>
        </p:nvSpPr>
        <p:spPr/>
        <p:txBody>
          <a:bodyPr/>
          <a:lstStyle/>
          <a:p>
            <a:r>
              <a:rPr lang="en-AU" dirty="0"/>
              <a:t>At diagnosis of cancer</a:t>
            </a:r>
          </a:p>
        </p:txBody>
      </p:sp>
      <p:graphicFrame>
        <p:nvGraphicFramePr>
          <p:cNvPr id="4" name="Content Placeholder 3">
            <a:extLst>
              <a:ext uri="{FF2B5EF4-FFF2-40B4-BE49-F238E27FC236}">
                <a16:creationId xmlns:a16="http://schemas.microsoft.com/office/drawing/2014/main" id="{911351FD-C46A-487B-A68E-63A481EAFC0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Right 2">
            <a:extLst>
              <a:ext uri="{FF2B5EF4-FFF2-40B4-BE49-F238E27FC236}">
                <a16:creationId xmlns:a16="http://schemas.microsoft.com/office/drawing/2014/main" id="{7DAC3959-DBD8-4D0A-802F-DAC67B337E07}"/>
              </a:ext>
            </a:extLst>
          </p:cNvPr>
          <p:cNvSpPr/>
          <p:nvPr/>
        </p:nvSpPr>
        <p:spPr>
          <a:xfrm>
            <a:off x="7836061" y="3912243"/>
            <a:ext cx="1238491" cy="4629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8767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207D7-DF65-4768-BB59-0E05818F14FA}"/>
              </a:ext>
            </a:extLst>
          </p:cNvPr>
          <p:cNvSpPr>
            <a:spLocks noGrp="1"/>
          </p:cNvSpPr>
          <p:nvPr>
            <p:ph type="title"/>
          </p:nvPr>
        </p:nvSpPr>
        <p:spPr/>
        <p:txBody>
          <a:bodyPr/>
          <a:lstStyle/>
          <a:p>
            <a:r>
              <a:rPr lang="en-AU" dirty="0"/>
              <a:t>The attachment</a:t>
            </a:r>
          </a:p>
        </p:txBody>
      </p:sp>
      <p:graphicFrame>
        <p:nvGraphicFramePr>
          <p:cNvPr id="4" name="Content Placeholder 3">
            <a:extLst>
              <a:ext uri="{FF2B5EF4-FFF2-40B4-BE49-F238E27FC236}">
                <a16:creationId xmlns:a16="http://schemas.microsoft.com/office/drawing/2014/main" id="{911351FD-C46A-487B-A68E-63A481EAFC0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31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207D7-DF65-4768-BB59-0E05818F14FA}"/>
              </a:ext>
            </a:extLst>
          </p:cNvPr>
          <p:cNvSpPr>
            <a:spLocks noGrp="1"/>
          </p:cNvSpPr>
          <p:nvPr>
            <p:ph type="title"/>
          </p:nvPr>
        </p:nvSpPr>
        <p:spPr/>
        <p:txBody>
          <a:bodyPr/>
          <a:lstStyle/>
          <a:p>
            <a:r>
              <a:rPr lang="en-AU" dirty="0"/>
              <a:t>A growing relationship</a:t>
            </a:r>
          </a:p>
        </p:txBody>
      </p:sp>
      <p:graphicFrame>
        <p:nvGraphicFramePr>
          <p:cNvPr id="4" name="Content Placeholder 3">
            <a:extLst>
              <a:ext uri="{FF2B5EF4-FFF2-40B4-BE49-F238E27FC236}">
                <a16:creationId xmlns:a16="http://schemas.microsoft.com/office/drawing/2014/main" id="{911351FD-C46A-487B-A68E-63A481EAFC0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014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207D7-DF65-4768-BB59-0E05818F14FA}"/>
              </a:ext>
            </a:extLst>
          </p:cNvPr>
          <p:cNvSpPr>
            <a:spLocks noGrp="1"/>
          </p:cNvSpPr>
          <p:nvPr>
            <p:ph type="title"/>
          </p:nvPr>
        </p:nvSpPr>
        <p:spPr/>
        <p:txBody>
          <a:bodyPr/>
          <a:lstStyle/>
          <a:p>
            <a:r>
              <a:rPr lang="en-AU" dirty="0"/>
              <a:t>Upon successful treatment</a:t>
            </a:r>
          </a:p>
        </p:txBody>
      </p:sp>
      <p:graphicFrame>
        <p:nvGraphicFramePr>
          <p:cNvPr id="4" name="Content Placeholder 3">
            <a:extLst>
              <a:ext uri="{FF2B5EF4-FFF2-40B4-BE49-F238E27FC236}">
                <a16:creationId xmlns:a16="http://schemas.microsoft.com/office/drawing/2014/main" id="{911351FD-C46A-487B-A68E-63A481EAFC0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235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nvGraphicFramePr>
        <p:xfrm>
          <a:off x="2015546" y="1023663"/>
          <a:ext cx="8328927" cy="4176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1991545" y="1023663"/>
          <a:ext cx="8328927"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1847528" y="5805265"/>
            <a:ext cx="8496944" cy="307777"/>
          </a:xfrm>
          <a:prstGeom prst="rect">
            <a:avLst/>
          </a:prstGeom>
        </p:spPr>
        <p:txBody>
          <a:bodyPr wrap="square">
            <a:spAutoFit/>
          </a:bodyPr>
          <a:lstStyle/>
          <a:p>
            <a:r>
              <a:rPr lang="en-AU" sz="1400" dirty="0"/>
              <a:t>Source: AIHW. Australian Cancer Incidence and Mortality (ACIM) books: Breast cancer. Canberra: AIHW. </a:t>
            </a:r>
          </a:p>
        </p:txBody>
      </p:sp>
      <p:sp>
        <p:nvSpPr>
          <p:cNvPr id="12" name="Rectangle 11"/>
          <p:cNvSpPr/>
          <p:nvPr/>
        </p:nvSpPr>
        <p:spPr>
          <a:xfrm>
            <a:off x="1991544" y="5271592"/>
            <a:ext cx="8496944" cy="461665"/>
          </a:xfrm>
          <a:prstGeom prst="rect">
            <a:avLst/>
          </a:prstGeom>
        </p:spPr>
        <p:txBody>
          <a:bodyPr wrap="square">
            <a:spAutoFit/>
          </a:bodyPr>
          <a:lstStyle/>
          <a:p>
            <a:pPr algn="ctr"/>
            <a:r>
              <a:rPr lang="en-AU" sz="2400" b="1" dirty="0"/>
              <a:t>Fig 1: Incidence and mortality 1968-2012</a:t>
            </a:r>
          </a:p>
        </p:txBody>
      </p:sp>
      <p:grpSp>
        <p:nvGrpSpPr>
          <p:cNvPr id="11" name="Group 10"/>
          <p:cNvGrpSpPr/>
          <p:nvPr/>
        </p:nvGrpSpPr>
        <p:grpSpPr>
          <a:xfrm>
            <a:off x="4799856" y="1628800"/>
            <a:ext cx="3385188" cy="2160240"/>
            <a:chOff x="3347052" y="1628800"/>
            <a:chExt cx="3385188" cy="2160240"/>
          </a:xfrm>
        </p:grpSpPr>
        <p:cxnSp>
          <p:nvCxnSpPr>
            <p:cNvPr id="6" name="Straight Arrow Connector 5"/>
            <p:cNvCxnSpPr/>
            <p:nvPr/>
          </p:nvCxnSpPr>
          <p:spPr>
            <a:xfrm>
              <a:off x="3347052" y="2362104"/>
              <a:ext cx="0" cy="1258376"/>
            </a:xfrm>
            <a:prstGeom prst="straightConnector1">
              <a:avLst/>
            </a:prstGeom>
            <a:ln w="3810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32240" y="1628800"/>
              <a:ext cx="0" cy="2160240"/>
            </a:xfrm>
            <a:prstGeom prst="straightConnector1">
              <a:avLst/>
            </a:prstGeom>
            <a:ln w="3810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0" name="Title 1"/>
          <p:cNvSpPr txBox="1">
            <a:spLocks/>
          </p:cNvSpPr>
          <p:nvPr/>
        </p:nvSpPr>
        <p:spPr>
          <a:xfrm>
            <a:off x="2063551" y="260648"/>
            <a:ext cx="8229600" cy="792088"/>
          </a:xfrm>
          <a:prstGeom prst="rect">
            <a:avLst/>
          </a:prstGeom>
        </p:spPr>
        <p:txBody>
          <a:bodyPr/>
          <a:lstStyle>
            <a:lvl1pPr algn="l" rtl="0" eaLnBrk="0" fontAlgn="base" hangingPunct="0">
              <a:spcBef>
                <a:spcPct val="0"/>
              </a:spcBef>
              <a:spcAft>
                <a:spcPct val="0"/>
              </a:spcAft>
              <a:defRPr sz="3600" kern="1200">
                <a:solidFill>
                  <a:schemeClr val="accent1">
                    <a:lumMod val="75000"/>
                  </a:schemeClr>
                </a:solidFill>
                <a:latin typeface="+mn-lt"/>
                <a:ea typeface="+mj-ea"/>
                <a:cs typeface="+mj-cs"/>
              </a:defRPr>
            </a:lvl1pPr>
            <a:lvl2pPr algn="ctr" rtl="0" eaLnBrk="0" fontAlgn="base" hangingPunct="0">
              <a:spcBef>
                <a:spcPct val="0"/>
              </a:spcBef>
              <a:spcAft>
                <a:spcPct val="0"/>
              </a:spcAft>
              <a:defRPr sz="4400">
                <a:solidFill>
                  <a:schemeClr val="tx1"/>
                </a:solidFill>
                <a:latin typeface="Sommet" pitchFamily="50" charset="0"/>
              </a:defRPr>
            </a:lvl2pPr>
            <a:lvl3pPr algn="ctr" rtl="0" eaLnBrk="0" fontAlgn="base" hangingPunct="0">
              <a:spcBef>
                <a:spcPct val="0"/>
              </a:spcBef>
              <a:spcAft>
                <a:spcPct val="0"/>
              </a:spcAft>
              <a:defRPr sz="4400">
                <a:solidFill>
                  <a:schemeClr val="tx1"/>
                </a:solidFill>
                <a:latin typeface="Sommet" pitchFamily="50" charset="0"/>
              </a:defRPr>
            </a:lvl3pPr>
            <a:lvl4pPr algn="ctr" rtl="0" eaLnBrk="0" fontAlgn="base" hangingPunct="0">
              <a:spcBef>
                <a:spcPct val="0"/>
              </a:spcBef>
              <a:spcAft>
                <a:spcPct val="0"/>
              </a:spcAft>
              <a:defRPr sz="4400">
                <a:solidFill>
                  <a:schemeClr val="tx1"/>
                </a:solidFill>
                <a:latin typeface="Sommet" pitchFamily="50" charset="0"/>
              </a:defRPr>
            </a:lvl4pPr>
            <a:lvl5pPr algn="ctr" rtl="0" eaLnBrk="0" fontAlgn="base" hangingPunct="0">
              <a:spcBef>
                <a:spcPct val="0"/>
              </a:spcBef>
              <a:spcAft>
                <a:spcPct val="0"/>
              </a:spcAft>
              <a:defRPr sz="4400">
                <a:solidFill>
                  <a:schemeClr val="tx1"/>
                </a:solidFill>
                <a:latin typeface="Sommet" pitchFamily="50" charset="0"/>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a:lstStyle>
          <a:p>
            <a:pPr algn="ctr"/>
            <a:r>
              <a:rPr lang="en-AU" b="1" dirty="0">
                <a:solidFill>
                  <a:schemeClr val="accent6">
                    <a:lumMod val="50000"/>
                  </a:schemeClr>
                </a:solidFill>
              </a:rPr>
              <a:t>An increasing demand for services</a:t>
            </a:r>
          </a:p>
        </p:txBody>
      </p:sp>
    </p:spTree>
    <p:extLst>
      <p:ext uri="{BB962C8B-B14F-4D97-AF65-F5344CB8AC3E}">
        <p14:creationId xmlns:p14="http://schemas.microsoft.com/office/powerpoint/2010/main" val="4269433703"/>
      </p:ext>
    </p:extLst>
  </p:cSld>
  <p:clrMapOvr>
    <a:masterClrMapping/>
  </p:clrMapOvr>
</p:sld>
</file>

<file path=ppt/theme/theme1.xml><?xml version="1.0" encoding="utf-8"?>
<a:theme xmlns:a="http://schemas.openxmlformats.org/drawingml/2006/main" name="UNSW_PowerPoint_4x3">
  <a:themeElements>
    <a:clrScheme name="AGSM">
      <a:dk1>
        <a:srgbClr val="404040"/>
      </a:dk1>
      <a:lt1>
        <a:sysClr val="window" lastClr="FFFFFF"/>
      </a:lt1>
      <a:dk2>
        <a:srgbClr val="063E8D"/>
      </a:dk2>
      <a:lt2>
        <a:srgbClr val="CCCCCC"/>
      </a:lt2>
      <a:accent1>
        <a:srgbClr val="063E8D"/>
      </a:accent1>
      <a:accent2>
        <a:srgbClr val="FFD700"/>
      </a:accent2>
      <a:accent3>
        <a:srgbClr val="0067A8"/>
      </a:accent3>
      <a:accent4>
        <a:srgbClr val="00568E"/>
      </a:accent4>
      <a:accent5>
        <a:srgbClr val="004372"/>
      </a:accent5>
      <a:accent6>
        <a:srgbClr val="002E52"/>
      </a:accent6>
      <a:hlink>
        <a:srgbClr val="33CCFF"/>
      </a:hlink>
      <a:folHlink>
        <a:srgbClr val="063E8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extLst>
    <a:ext uri="{05A4C25C-085E-4340-85A3-A5531E510DB2}">
      <thm15:themeFamily xmlns:thm15="http://schemas.microsoft.com/office/thememl/2012/main" name="Presentation11" id="{CECED6B6-01E3-AF4C-9FB0-716A457DCAD8}" vid="{E23210A9-B5CC-594D-AEAD-3AB1506EA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3440</TotalTime>
  <Words>2129</Words>
  <Application>Microsoft Office PowerPoint</Application>
  <PresentationFormat>Widescreen</PresentationFormat>
  <Paragraphs>222</Paragraphs>
  <Slides>24</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Courier New</vt:lpstr>
      <vt:lpstr>Helvetica-Narrow</vt:lpstr>
      <vt:lpstr>Lucida Grande</vt:lpstr>
      <vt:lpstr>Sommet</vt:lpstr>
      <vt:lpstr>Sommet bold</vt:lpstr>
      <vt:lpstr>Wingdings</vt:lpstr>
      <vt:lpstr>UNSW_PowerPoint_4x3</vt:lpstr>
      <vt:lpstr>PowerPoint Presentation</vt:lpstr>
      <vt:lpstr>John Lewis</vt:lpstr>
      <vt:lpstr>Acknowledgements</vt:lpstr>
      <vt:lpstr>In the beginning</vt:lpstr>
      <vt:lpstr>At diagnosis of cancer</vt:lpstr>
      <vt:lpstr>The attachment</vt:lpstr>
      <vt:lpstr>A growing relationship</vt:lpstr>
      <vt:lpstr>Upon successful treatment</vt:lpstr>
      <vt:lpstr>PowerPoint Presentation</vt:lpstr>
      <vt:lpstr>PowerPoint Presentation</vt:lpstr>
      <vt:lpstr>Pilot study – Colorectal cancer follow-up eShared care</vt:lpstr>
      <vt:lpstr>PowerPoint Presentation</vt:lpstr>
      <vt:lpstr>Care plan pathway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next for this project?</vt:lpstr>
      <vt:lpstr>eShared Care Planning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Taggart</dc:creator>
  <cp:lastModifiedBy>Sarah Ford</cp:lastModifiedBy>
  <cp:revision>62</cp:revision>
  <cp:lastPrinted>2019-08-13T03:25:42Z</cp:lastPrinted>
  <dcterms:created xsi:type="dcterms:W3CDTF">2019-08-05T23:41:40Z</dcterms:created>
  <dcterms:modified xsi:type="dcterms:W3CDTF">2019-08-13T07:26:47Z</dcterms:modified>
</cp:coreProperties>
</file>