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97"/>
    <p:restoredTop sz="94610"/>
  </p:normalViewPr>
  <p:slideViewPr>
    <p:cSldViewPr snapToGrid="0">
      <p:cViewPr varScale="1">
        <p:scale>
          <a:sx n="97" d="100"/>
          <a:sy n="97" d="100"/>
        </p:scale>
        <p:origin x="20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E157C-AC9C-D626-C369-66D633CAD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510A0-396C-C3F7-D9D8-BB0CF5FAA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2515A-EBBB-79DB-43FF-C7D5B3614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EB06C-41D2-7E7E-40BB-3BEA014C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19B20-2C49-3561-7B36-8DA48B4B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2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3F1A-C695-2EE6-AEAC-0A1F654A2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DB6C6-B9EC-DE80-F439-696C6D606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1F2B8-6D9B-DE29-9D55-BAD0E28BF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4F53C-6A44-D185-23D9-1E4FB5B6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2358C-12A6-7810-3428-78010F8A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9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8841F4-83BC-F571-0982-4C41882C10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2348D-B2C7-A797-9F27-C345E4885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D2F17-1388-71C5-CA07-F5B44A7A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33E80-2E56-8FC0-3B61-1206A7A4C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CB907-1D21-9A5D-A4A8-220AFD91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738E-428E-D598-412D-9ED12A809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D53F8-056F-86E5-99EA-47610A1B2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3E782-970A-325C-0E55-DE7539AE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6156E-A9ED-5E0A-9059-2650F8F2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8AC0F-70B1-8D9C-0F5B-0BB76A16B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1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83C12-F2CE-F699-42E5-256BA226B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5DE7D-702F-76E5-3552-883578215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CEB4D-7A6F-39F5-CD1F-03C31A38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6B66D-DF71-C137-D844-5F8A39FC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03DEA-9C7F-170D-BD6A-3D30C3E2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D0382-610D-1921-C010-B08257D8F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14696-7F8C-F476-DDED-9AB53AEE8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4D436-2297-FB26-7A3A-342412D37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E5CC1-AA89-FA38-189E-613390E7C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4AF94-1F3B-2CC1-94F5-B3D633A2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C88DB-5096-2171-CDDA-AA9EFE5E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1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DD5E-E372-2DB5-68D4-4AC304AB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EED1C-72FB-3D06-89A5-D28A6D890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43C69-2BBC-3DD6-01F5-E7E2D8892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D403A-39DF-8F6E-B79C-15473B339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1AF789-C32C-CE34-422B-6E311C6FB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FB3B81-49D3-8113-D7A6-D15760FF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7E9F9C-A2F0-3E03-9940-561D677A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E4E68-1281-D22C-AF9F-C240BA37C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3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FA83A-38A9-3AEB-7CAB-CBFF7ECA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E4474-B6E8-F508-966A-F0993799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E8C2BC-1435-F77C-D14E-A7EB4077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4A7C6-4440-E555-057F-1342B55B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9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F8E8FE-E62B-265D-AD8F-AF7A4E43B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A67140-0D85-849A-BD93-1952045D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ED449-F2ED-9F32-9192-FA55BFA7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9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9AC1E-7228-59BF-2480-DB0980E35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2C6F2-1EFC-710D-F41D-6B284BE3F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9F82B-B508-3A86-5359-0FC77FBC0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5FD4B-5C44-DC71-6236-57CEAF85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B90D4B-ADA8-2379-EC38-1BE051D9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F593B-5BB5-06DB-9C49-BC8FC361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5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7B556-DBA0-DEB5-708B-DEF1DF9F7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5AF1D6-3609-10F8-5AE5-EDED4AD04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9CB56-A247-3AA9-9196-18E19ACFB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78BDC0-9AA6-FAFB-F172-6B105A18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11798-96E5-8BA0-8636-F51C7EB3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ABF33-FB2D-71FF-2FE9-15D8E0532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4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20560-284B-14E4-B39F-B42C1CA5A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FABA4-871A-65EC-5A9C-5969FF62A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9875-1A6E-ED61-5B2A-2B7E9CAC5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FE3B8A-A5D0-EE45-8BC8-CA6641C9A771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1E99D-75E1-35F1-A01F-2EAF93404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431F0-6939-2BFE-7327-92611AA21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79050B-B5A3-2A4E-96B0-62C4D0006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black line with text and numbers&#10;&#10;AI-generated content may be incorrect.">
            <a:extLst>
              <a:ext uri="{FF2B5EF4-FFF2-40B4-BE49-F238E27FC236}">
                <a16:creationId xmlns:a16="http://schemas.microsoft.com/office/drawing/2014/main" id="{ACDBB1E6-1ED5-B0A0-243C-C3FBC9F95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72" y="1539581"/>
            <a:ext cx="11898992" cy="340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91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Reyes</dc:creator>
  <cp:lastModifiedBy>Jason Reyes</cp:lastModifiedBy>
  <cp:revision>2</cp:revision>
  <dcterms:created xsi:type="dcterms:W3CDTF">2025-04-15T01:20:37Z</dcterms:created>
  <dcterms:modified xsi:type="dcterms:W3CDTF">2025-04-16T00:42:08Z</dcterms:modified>
</cp:coreProperties>
</file>